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17" r:id="rId1"/>
  </p:sldMasterIdLst>
  <p:notesMasterIdLst>
    <p:notesMasterId r:id="rId38"/>
  </p:notesMasterIdLst>
  <p:handoutMasterIdLst>
    <p:handoutMasterId r:id="rId39"/>
  </p:handoutMasterIdLst>
  <p:sldIdLst>
    <p:sldId id="256" r:id="rId2"/>
    <p:sldId id="298" r:id="rId3"/>
    <p:sldId id="258" r:id="rId4"/>
    <p:sldId id="259" r:id="rId5"/>
    <p:sldId id="260" r:id="rId6"/>
    <p:sldId id="262" r:id="rId7"/>
    <p:sldId id="263" r:id="rId8"/>
    <p:sldId id="261" r:id="rId9"/>
    <p:sldId id="270" r:id="rId10"/>
    <p:sldId id="265" r:id="rId11"/>
    <p:sldId id="266" r:id="rId12"/>
    <p:sldId id="267" r:id="rId13"/>
    <p:sldId id="268" r:id="rId14"/>
    <p:sldId id="271" r:id="rId15"/>
    <p:sldId id="272" r:id="rId16"/>
    <p:sldId id="276"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6" r:id="rId36"/>
    <p:sldId id="297" r:id="rId3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6600"/>
    <a:srgbClr val="32EAA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25" autoAdjust="0"/>
    <p:restoredTop sz="50000" autoAdjust="0"/>
  </p:normalViewPr>
  <p:slideViewPr>
    <p:cSldViewPr>
      <p:cViewPr varScale="1">
        <p:scale>
          <a:sx n="112" d="100"/>
          <a:sy n="112" d="100"/>
        </p:scale>
        <p:origin x="157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03F05CB2-3D6B-4C16-9B71-B13F3A1000A9}" type="datetimeFigureOut">
              <a:rPr lang="en-US" smtClean="0"/>
              <a:pPr/>
              <a:t>5/24/18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BEF9570-F760-478F-AFC6-87876FFF4E3E}" type="slidenum">
              <a:rPr lang="en-US" smtClean="0"/>
              <a:pPr/>
              <a:t>‹#›</a:t>
            </a:fld>
            <a:endParaRPr lang="en-US"/>
          </a:p>
        </p:txBody>
      </p:sp>
    </p:spTree>
    <p:extLst>
      <p:ext uri="{BB962C8B-B14F-4D97-AF65-F5344CB8AC3E}">
        <p14:creationId xmlns:p14="http://schemas.microsoft.com/office/powerpoint/2010/main" val="502029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81E5522C-614B-4C3C-B35D-002EC2CA36E6}" type="datetimeFigureOut">
              <a:rPr lang="en-US" smtClean="0"/>
              <a:pPr/>
              <a:t>5/24/18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B7C413E4-F961-4296-998E-ECEBCC811F17}" type="slidenum">
              <a:rPr lang="en-US" smtClean="0"/>
              <a:pPr/>
              <a:t>‹#›</a:t>
            </a:fld>
            <a:endParaRPr lang="en-US"/>
          </a:p>
        </p:txBody>
      </p:sp>
    </p:spTree>
    <p:extLst>
      <p:ext uri="{BB962C8B-B14F-4D97-AF65-F5344CB8AC3E}">
        <p14:creationId xmlns:p14="http://schemas.microsoft.com/office/powerpoint/2010/main" val="233442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C413E4-F961-4296-998E-ECEBCC811F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C413E4-F961-4296-998E-ECEBCC811F17}"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662439-852E-41F7-BF65-98F95411A268}" type="datetimeFigureOut">
              <a:rPr lang="en-US" smtClean="0"/>
              <a:pPr/>
              <a:t>5/24/18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0DBBF8-6C0B-4D28-9522-8E85078670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Frame 26.pn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838200" y="609600"/>
            <a:ext cx="7543800" cy="914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600200"/>
            <a:ext cx="75438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2.xml"/><Relationship Id="rId18" Type="http://schemas.openxmlformats.org/officeDocument/2006/relationships/slide" Target="slide28.xml"/><Relationship Id="rId26" Type="http://schemas.openxmlformats.org/officeDocument/2006/relationships/slide" Target="slide27.xml"/><Relationship Id="rId3" Type="http://schemas.openxmlformats.org/officeDocument/2006/relationships/slide" Target="slide15.xml"/><Relationship Id="rId21" Type="http://schemas.openxmlformats.org/officeDocument/2006/relationships/slide" Target="slide21.xml"/><Relationship Id="rId7" Type="http://schemas.openxmlformats.org/officeDocument/2006/relationships/slide" Target="slide6.xml"/><Relationship Id="rId12" Type="http://schemas.openxmlformats.org/officeDocument/2006/relationships/slide" Target="slide11.xml"/><Relationship Id="rId17" Type="http://schemas.openxmlformats.org/officeDocument/2006/relationships/slide" Target="slide18.xml"/><Relationship Id="rId25" Type="http://schemas.openxmlformats.org/officeDocument/2006/relationships/slide" Target="slide26.xml"/><Relationship Id="rId2" Type="http://schemas.openxmlformats.org/officeDocument/2006/relationships/notesSlide" Target="../notesSlides/notesSlide2.xml"/><Relationship Id="rId16" Type="http://schemas.openxmlformats.org/officeDocument/2006/relationships/slide" Target="slide16.xml"/><Relationship Id="rId20" Type="http://schemas.openxmlformats.org/officeDocument/2006/relationships/slide" Target="slide20.xml"/><Relationship Id="rId29"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0.xml"/><Relationship Id="rId24" Type="http://schemas.openxmlformats.org/officeDocument/2006/relationships/slide" Target="slide25.xml"/><Relationship Id="rId32" Type="http://schemas.openxmlformats.org/officeDocument/2006/relationships/image" Target="../media/image2.emf"/><Relationship Id="rId5" Type="http://schemas.openxmlformats.org/officeDocument/2006/relationships/slide" Target="slide4.xml"/><Relationship Id="rId15" Type="http://schemas.openxmlformats.org/officeDocument/2006/relationships/slide" Target="slide14.xml"/><Relationship Id="rId23" Type="http://schemas.openxmlformats.org/officeDocument/2006/relationships/slide" Target="slide24.xml"/><Relationship Id="rId28" Type="http://schemas.openxmlformats.org/officeDocument/2006/relationships/slide" Target="slide29.xml"/><Relationship Id="rId10" Type="http://schemas.openxmlformats.org/officeDocument/2006/relationships/slide" Target="slide9.xml"/><Relationship Id="rId19" Type="http://schemas.openxmlformats.org/officeDocument/2006/relationships/slide" Target="slide19.xml"/><Relationship Id="rId31" Type="http://schemas.openxmlformats.org/officeDocument/2006/relationships/slide" Target="slide32.xml"/><Relationship Id="rId4" Type="http://schemas.openxmlformats.org/officeDocument/2006/relationships/slide" Target="slide34.xml"/><Relationship Id="rId9" Type="http://schemas.openxmlformats.org/officeDocument/2006/relationships/slide" Target="slide8.xml"/><Relationship Id="rId14" Type="http://schemas.openxmlformats.org/officeDocument/2006/relationships/slide" Target="slide13.xml"/><Relationship Id="rId22" Type="http://schemas.openxmlformats.org/officeDocument/2006/relationships/slide" Target="slide22.xml"/><Relationship Id="rId27" Type="http://schemas.openxmlformats.org/officeDocument/2006/relationships/slide" Target="slide33.xml"/><Relationship Id="rId30" Type="http://schemas.openxmlformats.org/officeDocument/2006/relationships/slide" Target="slide31.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pinterest.com/PPTgaming/powerpoint-gaming-products/" TargetMode="External"/><Relationship Id="rId7" Type="http://schemas.openxmlformats.org/officeDocument/2006/relationships/hyperlink" Target="http://www.kevinandamanda.com/fonts/freescrapbookfonts/markus-the-cow/" TargetMode="External"/><Relationship Id="rId2" Type="http://schemas.openxmlformats.org/officeDocument/2006/relationships/hyperlink" Target="http://www.teacherspayteachers.com/Store/Powerpoint-Gaming" TargetMode="External"/><Relationship Id="rId1" Type="http://schemas.openxmlformats.org/officeDocument/2006/relationships/slideLayout" Target="../slideLayouts/slideLayout2.xml"/><Relationship Id="rId6" Type="http://schemas.openxmlformats.org/officeDocument/2006/relationships/hyperlink" Target="https://www.facebook.com/pages/Powerpoint-Gaming/480877018686873?ref=hl" TargetMode="External"/><Relationship Id="rId5" Type="http://schemas.openxmlformats.org/officeDocument/2006/relationships/hyperlink" Target="http://powerpointgaming101.blogspot.com/" TargetMode="External"/><Relationship Id="rId4" Type="http://schemas.openxmlformats.org/officeDocument/2006/relationships/hyperlink" Target="http://www.youtube.com/channel/UCHpr9KKs7P7xoDq3SnN1PQg" TargetMode="Externa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rot="19985006">
            <a:off x="900708" y="4897536"/>
            <a:ext cx="2667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n>
                  <a:solidFill>
                    <a:schemeClr val="tx1"/>
                  </a:solidFill>
                </a:ln>
                <a:solidFill>
                  <a:srgbClr val="7030A0"/>
                </a:solidFill>
                <a:effectLst>
                  <a:outerShdw blurRad="38100" dist="38100" dir="2700000" algn="tl">
                    <a:srgbClr val="000000">
                      <a:alpha val="43137"/>
                    </a:srgbClr>
                  </a:outerShdw>
                </a:effectLst>
                <a:latin typeface="Arial Rounded MT Bold" pitchFamily="34" charset="0"/>
                <a:ea typeface="+mj-ea"/>
                <a:cs typeface="+mj-cs"/>
              </a:rPr>
              <a:t>0</a:t>
            </a:r>
            <a:r>
              <a:rPr kumimoji="0" lang="en-US" sz="3200" b="0" i="0" u="none" strike="noStrike" kern="1200" cap="none" spc="0" normalizeH="0" noProof="0" dirty="0">
                <a:ln>
                  <a:solidFill>
                    <a:schemeClr val="tx1"/>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rPr>
              <a:t> x 1 = 0</a:t>
            </a:r>
            <a:endParaRPr kumimoji="0" lang="en-US" sz="3200" b="0" i="0" u="none" strike="noStrike" kern="1200" cap="none" spc="0" normalizeH="0" baseline="0" noProof="0" dirty="0">
              <a:ln>
                <a:solidFill>
                  <a:schemeClr val="tx1"/>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5" name="Title 6"/>
          <p:cNvSpPr txBox="1">
            <a:spLocks/>
          </p:cNvSpPr>
          <p:nvPr/>
        </p:nvSpPr>
        <p:spPr>
          <a:xfrm rot="1122731">
            <a:off x="457191" y="3451639"/>
            <a:ext cx="2667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n>
                  <a:solidFill>
                    <a:schemeClr val="tx1"/>
                  </a:solidFill>
                </a:ln>
                <a:solidFill>
                  <a:srgbClr val="00B0F0"/>
                </a:solidFill>
                <a:effectLst>
                  <a:outerShdw blurRad="38100" dist="38100" dir="2700000" algn="tl">
                    <a:srgbClr val="000000">
                      <a:alpha val="43137"/>
                    </a:srgbClr>
                  </a:outerShdw>
                </a:effectLst>
                <a:latin typeface="Arial Rounded MT Bold" pitchFamily="34" charset="0"/>
                <a:ea typeface="+mj-ea"/>
                <a:cs typeface="+mj-cs"/>
              </a:rPr>
              <a:t>9</a:t>
            </a:r>
            <a:r>
              <a:rPr kumimoji="0" lang="en-US" sz="3200" b="0" i="0" u="none" strike="noStrike" kern="1200" cap="none" spc="0" normalizeH="0" noProof="0" dirty="0">
                <a:ln>
                  <a:solidFill>
                    <a:schemeClr val="tx1"/>
                  </a:solidFill>
                </a:ln>
                <a:solidFill>
                  <a:srgbClr val="00B0F0"/>
                </a:solidFill>
                <a:effectLst>
                  <a:outerShdw blurRad="38100" dist="38100" dir="2700000" algn="tl">
                    <a:srgbClr val="000000">
                      <a:alpha val="43137"/>
                    </a:srgbClr>
                  </a:outerShdw>
                </a:effectLst>
                <a:uLnTx/>
                <a:uFillTx/>
                <a:latin typeface="Arial Rounded MT Bold" pitchFamily="34" charset="0"/>
                <a:ea typeface="+mj-ea"/>
                <a:cs typeface="+mj-cs"/>
              </a:rPr>
              <a:t> x 5 = 45</a:t>
            </a:r>
            <a:endParaRPr kumimoji="0" lang="en-US" sz="3200" b="0" i="0" u="none" strike="noStrike" kern="1200" cap="none" spc="0" normalizeH="0" baseline="0" noProof="0" dirty="0">
              <a:ln>
                <a:solidFill>
                  <a:schemeClr val="tx1"/>
                </a:solidFill>
              </a:ln>
              <a:solidFill>
                <a:srgbClr val="00B0F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6" name="Title 6"/>
          <p:cNvSpPr txBox="1">
            <a:spLocks/>
          </p:cNvSpPr>
          <p:nvPr/>
        </p:nvSpPr>
        <p:spPr>
          <a:xfrm rot="20601562">
            <a:off x="532280" y="743724"/>
            <a:ext cx="2667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n>
                  <a:solidFill>
                    <a:schemeClr val="tx1"/>
                  </a:solidFill>
                </a:ln>
                <a:solidFill>
                  <a:srgbClr val="FF0000"/>
                </a:solidFill>
                <a:effectLst>
                  <a:outerShdw blurRad="38100" dist="38100" dir="2700000" algn="tl">
                    <a:srgbClr val="000000">
                      <a:alpha val="43137"/>
                    </a:srgbClr>
                  </a:outerShdw>
                </a:effectLst>
                <a:latin typeface="Arial Rounded MT Bold" pitchFamily="34" charset="0"/>
                <a:ea typeface="+mj-ea"/>
                <a:cs typeface="+mj-cs"/>
              </a:rPr>
              <a:t>6</a:t>
            </a:r>
            <a:r>
              <a:rPr kumimoji="0" lang="en-US" sz="3200" b="0" i="0" u="none" strike="noStrike" kern="1200" cap="none" spc="0" normalizeH="0" noProof="0" dirty="0">
                <a:ln>
                  <a:solidFill>
                    <a:schemeClr val="tx1"/>
                  </a:solidFill>
                </a:ln>
                <a:solidFill>
                  <a:srgbClr val="FF0000"/>
                </a:solidFill>
                <a:effectLst>
                  <a:outerShdw blurRad="38100" dist="38100" dir="2700000" algn="tl">
                    <a:srgbClr val="000000">
                      <a:alpha val="43137"/>
                    </a:srgbClr>
                  </a:outerShdw>
                </a:effectLst>
                <a:uLnTx/>
                <a:uFillTx/>
                <a:latin typeface="Arial Rounded MT Bold" pitchFamily="34" charset="0"/>
                <a:ea typeface="+mj-ea"/>
                <a:cs typeface="+mj-cs"/>
              </a:rPr>
              <a:t> x 5 = 30</a:t>
            </a:r>
            <a:endParaRPr kumimoji="0" lang="en-US" sz="3200" b="0" i="0" u="none" strike="noStrike" kern="1200" cap="none" spc="0" normalizeH="0" baseline="0" noProof="0" dirty="0">
              <a:ln>
                <a:solidFill>
                  <a:schemeClr val="tx1"/>
                </a:solidFill>
              </a:ln>
              <a:solidFill>
                <a:srgbClr val="FF000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7" name="Title 6"/>
          <p:cNvSpPr txBox="1">
            <a:spLocks/>
          </p:cNvSpPr>
          <p:nvPr/>
        </p:nvSpPr>
        <p:spPr>
          <a:xfrm rot="20053875">
            <a:off x="5637680" y="4934724"/>
            <a:ext cx="2667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n>
                  <a:solidFill>
                    <a:schemeClr val="tx1"/>
                  </a:solidFill>
                </a:ln>
                <a:solidFill>
                  <a:srgbClr val="FFFF00"/>
                </a:solidFill>
                <a:effectLst>
                  <a:outerShdw blurRad="38100" dist="38100" dir="2700000" algn="tl">
                    <a:srgbClr val="000000">
                      <a:alpha val="43137"/>
                    </a:srgbClr>
                  </a:outerShdw>
                </a:effectLst>
                <a:latin typeface="Arial Rounded MT Bold" pitchFamily="34" charset="0"/>
                <a:ea typeface="+mj-ea"/>
                <a:cs typeface="+mj-cs"/>
              </a:rPr>
              <a:t>9</a:t>
            </a:r>
            <a:r>
              <a:rPr kumimoji="0" lang="en-US" sz="3200" b="0" i="0" u="none" strike="noStrike" kern="1200" cap="none" spc="0" normalizeH="0" noProof="0" dirty="0">
                <a:ln>
                  <a:solidFill>
                    <a:schemeClr val="tx1"/>
                  </a:solidFill>
                </a:ln>
                <a:solidFill>
                  <a:srgbClr val="FFFF00"/>
                </a:solidFill>
                <a:effectLst>
                  <a:outerShdw blurRad="38100" dist="38100" dir="2700000" algn="tl">
                    <a:srgbClr val="000000">
                      <a:alpha val="43137"/>
                    </a:srgbClr>
                  </a:outerShdw>
                </a:effectLst>
                <a:uLnTx/>
                <a:uFillTx/>
                <a:latin typeface="Arial Rounded MT Bold" pitchFamily="34" charset="0"/>
                <a:ea typeface="+mj-ea"/>
                <a:cs typeface="+mj-cs"/>
              </a:rPr>
              <a:t> x 6 = 54</a:t>
            </a:r>
            <a:endParaRPr kumimoji="0" lang="en-US" sz="3200" b="0" i="0" u="none" strike="noStrike" kern="1200" cap="none" spc="0" normalizeH="0" baseline="0" noProof="0" dirty="0">
              <a:ln>
                <a:solidFill>
                  <a:schemeClr val="tx1"/>
                </a:solidFill>
              </a:ln>
              <a:solidFill>
                <a:srgbClr val="FFFF0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8" name="Title 6"/>
          <p:cNvSpPr txBox="1">
            <a:spLocks/>
          </p:cNvSpPr>
          <p:nvPr/>
        </p:nvSpPr>
        <p:spPr>
          <a:xfrm rot="1122731">
            <a:off x="3200389" y="784639"/>
            <a:ext cx="2667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n>
                  <a:solidFill>
                    <a:schemeClr val="tx1"/>
                  </a:solidFill>
                </a:ln>
                <a:solidFill>
                  <a:srgbClr val="FFC000"/>
                </a:solidFill>
                <a:effectLst>
                  <a:outerShdw blurRad="38100" dist="38100" dir="2700000" algn="tl">
                    <a:srgbClr val="000000">
                      <a:alpha val="43137"/>
                    </a:srgbClr>
                  </a:outerShdw>
                </a:effectLst>
                <a:latin typeface="Arial Rounded MT Bold" pitchFamily="34" charset="0"/>
                <a:ea typeface="+mj-ea"/>
                <a:cs typeface="+mj-cs"/>
              </a:rPr>
              <a:t>4</a:t>
            </a:r>
            <a:r>
              <a:rPr kumimoji="0" lang="en-US" sz="3200" b="0" i="0" u="none" strike="noStrike" kern="1200" cap="none" spc="0" normalizeH="0" noProof="0" dirty="0">
                <a:ln>
                  <a:solidFill>
                    <a:schemeClr val="tx1"/>
                  </a:solidFill>
                </a:ln>
                <a:solidFill>
                  <a:srgbClr val="FFC000"/>
                </a:solidFill>
                <a:effectLst>
                  <a:outerShdw blurRad="38100" dist="38100" dir="2700000" algn="tl">
                    <a:srgbClr val="000000">
                      <a:alpha val="43137"/>
                    </a:srgbClr>
                  </a:outerShdw>
                </a:effectLst>
                <a:uLnTx/>
                <a:uFillTx/>
                <a:latin typeface="Arial Rounded MT Bold" pitchFamily="34" charset="0"/>
                <a:ea typeface="+mj-ea"/>
                <a:cs typeface="+mj-cs"/>
              </a:rPr>
              <a:t> x 3 = 12</a:t>
            </a:r>
            <a:endParaRPr kumimoji="0" lang="en-US" sz="3200" b="0" i="0" u="none" strike="noStrike" kern="1200" cap="none" spc="0" normalizeH="0" baseline="0" noProof="0" dirty="0">
              <a:ln>
                <a:solidFill>
                  <a:schemeClr val="tx1"/>
                </a:solidFill>
              </a:ln>
              <a:solidFill>
                <a:srgbClr val="FFC00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9" name="Title 6"/>
          <p:cNvSpPr txBox="1">
            <a:spLocks/>
          </p:cNvSpPr>
          <p:nvPr/>
        </p:nvSpPr>
        <p:spPr>
          <a:xfrm rot="421160">
            <a:off x="3124191" y="4975639"/>
            <a:ext cx="2667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n>
                  <a:solidFill>
                    <a:schemeClr val="tx1"/>
                  </a:solidFill>
                </a:ln>
                <a:solidFill>
                  <a:srgbClr val="92D050"/>
                </a:solidFill>
                <a:effectLst>
                  <a:outerShdw blurRad="38100" dist="38100" dir="2700000" algn="tl">
                    <a:srgbClr val="000000">
                      <a:alpha val="43137"/>
                    </a:srgbClr>
                  </a:outerShdw>
                </a:effectLst>
                <a:latin typeface="Arial Rounded MT Bold" pitchFamily="34" charset="0"/>
                <a:ea typeface="+mj-ea"/>
                <a:cs typeface="+mj-cs"/>
              </a:rPr>
              <a:t>8</a:t>
            </a:r>
            <a:r>
              <a:rPr kumimoji="0" lang="en-US" sz="3200" b="0" i="0" u="none" strike="noStrike" kern="1200" cap="none" spc="0" normalizeH="0" noProof="0" dirty="0">
                <a:ln>
                  <a:solidFill>
                    <a:schemeClr val="tx1"/>
                  </a:solidFill>
                </a:ln>
                <a:solidFill>
                  <a:srgbClr val="92D050"/>
                </a:solidFill>
                <a:effectLst>
                  <a:outerShdw blurRad="38100" dist="38100" dir="2700000" algn="tl">
                    <a:srgbClr val="000000">
                      <a:alpha val="43137"/>
                    </a:srgbClr>
                  </a:outerShdw>
                </a:effectLst>
                <a:uLnTx/>
                <a:uFillTx/>
                <a:latin typeface="Arial Rounded MT Bold" pitchFamily="34" charset="0"/>
                <a:ea typeface="+mj-ea"/>
                <a:cs typeface="+mj-cs"/>
              </a:rPr>
              <a:t> x 3 = 24</a:t>
            </a:r>
            <a:endParaRPr kumimoji="0" lang="en-US" sz="3200" b="0" i="0" u="none" strike="noStrike" kern="1200" cap="none" spc="0" normalizeH="0" baseline="0" noProof="0" dirty="0">
              <a:ln>
                <a:solidFill>
                  <a:schemeClr val="tx1"/>
                </a:solidFill>
              </a:ln>
              <a:solidFill>
                <a:srgbClr val="92D05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10" name="Title 6"/>
          <p:cNvSpPr txBox="1">
            <a:spLocks/>
          </p:cNvSpPr>
          <p:nvPr/>
        </p:nvSpPr>
        <p:spPr>
          <a:xfrm rot="21066358">
            <a:off x="5625109" y="706535"/>
            <a:ext cx="2667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a:ln>
                  <a:solidFill>
                    <a:schemeClr val="tx1"/>
                  </a:solidFill>
                </a:ln>
                <a:solidFill>
                  <a:srgbClr val="FF0000"/>
                </a:solidFill>
                <a:effectLst>
                  <a:outerShdw blurRad="38100" dist="38100" dir="2700000" algn="tl">
                    <a:srgbClr val="000000">
                      <a:alpha val="43137"/>
                    </a:srgbClr>
                  </a:outerShdw>
                </a:effectLst>
                <a:latin typeface="Arial Rounded MT Bold" pitchFamily="34" charset="0"/>
                <a:ea typeface="+mj-ea"/>
                <a:cs typeface="+mj-cs"/>
              </a:rPr>
              <a:t>1</a:t>
            </a:r>
            <a:r>
              <a:rPr kumimoji="0" lang="en-US" sz="3200" b="0" i="0" u="none" strike="noStrike" kern="1200" cap="none" spc="0" normalizeH="0" noProof="0" dirty="0">
                <a:ln>
                  <a:solidFill>
                    <a:schemeClr val="tx1"/>
                  </a:solidFill>
                </a:ln>
                <a:solidFill>
                  <a:srgbClr val="FF0000"/>
                </a:solidFill>
                <a:effectLst>
                  <a:outerShdw blurRad="38100" dist="38100" dir="2700000" algn="tl">
                    <a:srgbClr val="000000">
                      <a:alpha val="43137"/>
                    </a:srgbClr>
                  </a:outerShdw>
                </a:effectLst>
                <a:uLnTx/>
                <a:uFillTx/>
                <a:latin typeface="Arial Rounded MT Bold" pitchFamily="34" charset="0"/>
                <a:ea typeface="+mj-ea"/>
                <a:cs typeface="+mj-cs"/>
              </a:rPr>
              <a:t> x 8 = 8</a:t>
            </a:r>
            <a:endParaRPr kumimoji="0" lang="en-US" sz="3200" b="0" i="0" u="none" strike="noStrike" kern="1200" cap="none" spc="0" normalizeH="0" baseline="0" noProof="0" dirty="0">
              <a:ln>
                <a:solidFill>
                  <a:schemeClr val="tx1"/>
                </a:solidFill>
              </a:ln>
              <a:solidFill>
                <a:srgbClr val="FF000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11" name="Title 6"/>
          <p:cNvSpPr txBox="1">
            <a:spLocks/>
          </p:cNvSpPr>
          <p:nvPr/>
        </p:nvSpPr>
        <p:spPr>
          <a:xfrm rot="1122731">
            <a:off x="5943590" y="3375440"/>
            <a:ext cx="2667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n>
                  <a:solidFill>
                    <a:schemeClr val="tx1"/>
                  </a:solidFill>
                </a:ln>
                <a:solidFill>
                  <a:srgbClr val="0070C0"/>
                </a:solidFill>
                <a:effectLst>
                  <a:outerShdw blurRad="38100" dist="38100" dir="2700000" algn="tl">
                    <a:srgbClr val="000000">
                      <a:alpha val="43137"/>
                    </a:srgbClr>
                  </a:outerShdw>
                </a:effectLst>
                <a:latin typeface="Arial Rounded MT Bold" pitchFamily="34" charset="0"/>
                <a:ea typeface="+mj-ea"/>
                <a:cs typeface="+mj-cs"/>
              </a:rPr>
              <a:t>2</a:t>
            </a:r>
            <a:r>
              <a:rPr kumimoji="0" lang="en-US" sz="3200" b="0" i="0" u="none" strike="noStrike" kern="1200" cap="none" spc="0" normalizeH="0" noProof="0" dirty="0">
                <a:ln>
                  <a:solidFill>
                    <a:schemeClr val="tx1"/>
                  </a:solidFill>
                </a:ln>
                <a:solidFill>
                  <a:srgbClr val="0070C0"/>
                </a:solidFill>
                <a:effectLst>
                  <a:outerShdw blurRad="38100" dist="38100" dir="2700000" algn="tl">
                    <a:srgbClr val="000000">
                      <a:alpha val="43137"/>
                    </a:srgbClr>
                  </a:outerShdw>
                </a:effectLst>
                <a:uLnTx/>
                <a:uFillTx/>
                <a:latin typeface="Arial Rounded MT Bold" pitchFamily="34" charset="0"/>
                <a:ea typeface="+mj-ea"/>
                <a:cs typeface="+mj-cs"/>
              </a:rPr>
              <a:t> x 5 = 10</a:t>
            </a:r>
            <a:endParaRPr kumimoji="0" lang="en-US" sz="3200" b="0" i="0" u="none" strike="noStrike" kern="1200" cap="none" spc="0" normalizeH="0" baseline="0" noProof="0" dirty="0">
              <a:ln>
                <a:solidFill>
                  <a:schemeClr val="tx1"/>
                </a:solidFill>
              </a:ln>
              <a:solidFill>
                <a:srgbClr val="0070C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12" name="Action Button: Forward or Next 11">
            <a:hlinkClick r:id="" action="ppaction://hlinkshowjump?jump=nextslide" highlightClick="1"/>
          </p:cNvPr>
          <p:cNvSpPr/>
          <p:nvPr/>
        </p:nvSpPr>
        <p:spPr>
          <a:xfrm>
            <a:off x="7848600" y="5715000"/>
            <a:ext cx="457200" cy="457200"/>
          </a:xfrm>
          <a:prstGeom prst="actionButtonForwardNext">
            <a:avLst/>
          </a:prstGeom>
          <a:solidFill>
            <a:srgbClr val="00B05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Arial Rounded MT Bold" pitchFamily="34" charset="0"/>
            </a:endParaRPr>
          </a:p>
        </p:txBody>
      </p:sp>
      <p:sp>
        <p:nvSpPr>
          <p:cNvPr id="2" name="TextBox 1"/>
          <p:cNvSpPr txBox="1"/>
          <p:nvPr/>
        </p:nvSpPr>
        <p:spPr>
          <a:xfrm>
            <a:off x="990600" y="2133600"/>
            <a:ext cx="7543800" cy="1015663"/>
          </a:xfrm>
          <a:prstGeom prst="rect">
            <a:avLst/>
          </a:prstGeom>
          <a:noFill/>
        </p:spPr>
        <p:txBody>
          <a:bodyPr wrap="square" rtlCol="0">
            <a:spAutoFit/>
          </a:bodyPr>
          <a:lstStyle/>
          <a:p>
            <a:r>
              <a:rPr lang="en-US" sz="6000" dirty="0">
                <a:solidFill>
                  <a:srgbClr val="FF0000"/>
                </a:solidFill>
                <a:latin typeface="Britannic Bold"/>
                <a:cs typeface="Britannic Bold"/>
              </a:rPr>
              <a:t>Multiplication Review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66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6600"/>
                </a:solidFill>
                <a:effectLst>
                  <a:outerShdw blurRad="38100" dist="38100" dir="2700000" algn="tl">
                    <a:srgbClr val="000000">
                      <a:alpha val="43137"/>
                    </a:srgbClr>
                  </a:outerShdw>
                </a:effectLst>
                <a:latin typeface="Arial Rounded MT Bold" pitchFamily="34" charset="0"/>
              </a:rPr>
              <a:t>3, 4 - $200</a:t>
            </a:r>
          </a:p>
        </p:txBody>
      </p:sp>
      <p:sp>
        <p:nvSpPr>
          <p:cNvPr id="9" name="Content Placeholder 7"/>
          <p:cNvSpPr>
            <a:spLocks noGrp="1"/>
          </p:cNvSpPr>
          <p:nvPr>
            <p:ph idx="1"/>
          </p:nvPr>
        </p:nvSpPr>
        <p:spPr>
          <a:xfrm>
            <a:off x="838200" y="2438400"/>
            <a:ext cx="7239000" cy="2133600"/>
          </a:xfrm>
        </p:spPr>
        <p:txBody>
          <a:bodyPr>
            <a:noAutofit/>
          </a:bodyPr>
          <a:lstStyle/>
          <a:p>
            <a:pPr>
              <a:buNone/>
            </a:pPr>
            <a:r>
              <a:rPr lang="en-US" sz="115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3 x 3 =</a:t>
            </a:r>
          </a:p>
        </p:txBody>
      </p:sp>
      <p:sp>
        <p:nvSpPr>
          <p:cNvPr id="10" name="Rounded Rectangle 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1" name="Content Placeholder 7"/>
          <p:cNvSpPr txBox="1">
            <a:spLocks/>
          </p:cNvSpPr>
          <p:nvPr/>
        </p:nvSpPr>
        <p:spPr>
          <a:xfrm>
            <a:off x="5867400" y="23622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dirty="0">
                <a:ln w="19050">
                  <a:solidFill>
                    <a:sysClr val="windowText" lastClr="000000"/>
                  </a:solidFill>
                  <a:prstDash val="solid"/>
                </a:ln>
                <a:solidFill>
                  <a:srgbClr val="FF6600"/>
                </a:solidFill>
                <a:effectLst>
                  <a:outerShdw blurRad="38100" dist="38100" dir="2700000" algn="tl">
                    <a:srgbClr val="000000">
                      <a:alpha val="43137"/>
                    </a:srgbClr>
                  </a:outerShdw>
                </a:effectLst>
                <a:latin typeface="Arial Rounded MT Bold" pitchFamily="34" charset="0"/>
                <a:cs typeface="+mn-cs"/>
              </a:rPr>
              <a:t>9</a:t>
            </a:r>
            <a:endParaRPr kumimoji="0" lang="en-US" sz="11500" b="1" i="0" u="none" strike="noStrike" kern="1200" normalizeH="0" baseline="0" noProof="0" dirty="0">
              <a:ln w="19050">
                <a:solidFill>
                  <a:sysClr val="windowText" lastClr="000000"/>
                </a:solidFill>
                <a:prstDash val="solid"/>
              </a:ln>
              <a:solidFill>
                <a:srgbClr val="FF66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nextCondLst>
                <p:cond evt="onClick" delay="0">
                  <p:tgtEl>
                    <p:spTgt spid="6"/>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66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6600"/>
                </a:solidFill>
                <a:effectLst>
                  <a:outerShdw blurRad="38100" dist="38100" dir="2700000" algn="tl">
                    <a:srgbClr val="000000">
                      <a:alpha val="43137"/>
                    </a:srgbClr>
                  </a:outerShdw>
                </a:effectLst>
                <a:latin typeface="Arial Rounded MT Bold" pitchFamily="34" charset="0"/>
              </a:rPr>
              <a:t>3, 4 - $300</a:t>
            </a:r>
          </a:p>
        </p:txBody>
      </p:sp>
      <p:sp>
        <p:nvSpPr>
          <p:cNvPr id="17" name="Content Placeholder 7"/>
          <p:cNvSpPr>
            <a:spLocks noGrp="1"/>
          </p:cNvSpPr>
          <p:nvPr>
            <p:ph idx="1"/>
          </p:nvPr>
        </p:nvSpPr>
        <p:spPr>
          <a:xfrm>
            <a:off x="838200" y="2438400"/>
            <a:ext cx="7239000" cy="2133600"/>
          </a:xfrm>
        </p:spPr>
        <p:txBody>
          <a:bodyPr>
            <a:noAutofit/>
          </a:bodyPr>
          <a:lstStyle/>
          <a:p>
            <a:pPr>
              <a:buNone/>
            </a:pPr>
            <a:r>
              <a:rPr lang="en-US" sz="115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4 x 6 =</a:t>
            </a:r>
          </a:p>
        </p:txBody>
      </p:sp>
      <p:sp>
        <p:nvSpPr>
          <p:cNvPr id="18" name="Rounded Rectangle 17"/>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9" name="Content Placeholder 7"/>
          <p:cNvSpPr txBox="1">
            <a:spLocks/>
          </p:cNvSpPr>
          <p:nvPr/>
        </p:nvSpPr>
        <p:spPr>
          <a:xfrm>
            <a:off x="5486400" y="2362200"/>
            <a:ext cx="2971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FF6600"/>
                </a:solidFill>
                <a:effectLst>
                  <a:outerShdw blurRad="38100" dist="38100" dir="2700000" algn="tl">
                    <a:srgbClr val="000000">
                      <a:alpha val="43137"/>
                    </a:srgbClr>
                  </a:outerShdw>
                </a:effectLst>
                <a:latin typeface="Arial Rounded MT Bold" pitchFamily="34" charset="0"/>
                <a:cs typeface="+mn-cs"/>
              </a:rPr>
              <a:t>24</a:t>
            </a:r>
            <a:endParaRPr kumimoji="0" lang="en-US" sz="11500" b="1" i="0" u="none" strike="noStrike" kern="1200" normalizeH="0" baseline="0" noProof="0" dirty="0">
              <a:ln w="19050">
                <a:solidFill>
                  <a:sysClr val="windowText" lastClr="000000"/>
                </a:solidFill>
                <a:prstDash val="solid"/>
              </a:ln>
              <a:solidFill>
                <a:srgbClr val="FF66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9"/>
                                        </p:tgtEl>
                                        <p:attrNameLst>
                                          <p:attrName>style.visibility</p:attrName>
                                        </p:attrNameLst>
                                      </p:cBhvr>
                                      <p:to>
                                        <p:strVal val="visible"/>
                                      </p:to>
                                    </p:set>
                                    <p:anim calcmode="lin" valueType="num">
                                      <p:cBhvr>
                                        <p:cTn id="7"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0" dur="1000" fill="hold"/>
                                        <p:tgtEl>
                                          <p:spTgt spid="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66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6600"/>
                </a:solidFill>
                <a:effectLst>
                  <a:outerShdw blurRad="38100" dist="38100" dir="2700000" algn="tl">
                    <a:srgbClr val="000000">
                      <a:alpha val="43137"/>
                    </a:srgbClr>
                  </a:outerShdw>
                </a:effectLst>
                <a:latin typeface="Arial Rounded MT Bold" pitchFamily="34" charset="0"/>
              </a:rPr>
              <a:t>3, 4 - $400</a:t>
            </a:r>
          </a:p>
        </p:txBody>
      </p:sp>
      <p:sp>
        <p:nvSpPr>
          <p:cNvPr id="12" name="Content Placeholder 7"/>
          <p:cNvSpPr>
            <a:spLocks noGrp="1"/>
          </p:cNvSpPr>
          <p:nvPr>
            <p:ph idx="1"/>
          </p:nvPr>
        </p:nvSpPr>
        <p:spPr>
          <a:xfrm>
            <a:off x="228600" y="2438400"/>
            <a:ext cx="6324600" cy="2133600"/>
          </a:xfrm>
        </p:spPr>
        <p:txBody>
          <a:bodyPr>
            <a:noAutofit/>
          </a:bodyPr>
          <a:lstStyle/>
          <a:p>
            <a:pPr>
              <a:buNone/>
            </a:pPr>
            <a:r>
              <a:rPr lang="en-US" sz="108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10 x 4 =</a:t>
            </a:r>
          </a:p>
        </p:txBody>
      </p:sp>
      <p:sp>
        <p:nvSpPr>
          <p:cNvPr id="13" name="Rounded Rectangle 12"/>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4" name="Content Placeholder 7"/>
          <p:cNvSpPr txBox="1">
            <a:spLocks/>
          </p:cNvSpPr>
          <p:nvPr/>
        </p:nvSpPr>
        <p:spPr>
          <a:xfrm>
            <a:off x="5562600" y="2438400"/>
            <a:ext cx="2819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dirty="0">
                <a:ln w="19050">
                  <a:solidFill>
                    <a:sysClr val="windowText" lastClr="000000"/>
                  </a:solidFill>
                  <a:prstDash val="solid"/>
                </a:ln>
                <a:solidFill>
                  <a:srgbClr val="FF6600"/>
                </a:solidFill>
                <a:effectLst>
                  <a:outerShdw blurRad="38100" dist="38100" dir="2700000" algn="tl">
                    <a:srgbClr val="000000">
                      <a:alpha val="43137"/>
                    </a:srgbClr>
                  </a:outerShdw>
                </a:effectLst>
                <a:latin typeface="Arial Rounded MT Bold" pitchFamily="34" charset="0"/>
                <a:cs typeface="+mn-cs"/>
              </a:rPr>
              <a:t>40</a:t>
            </a:r>
            <a:endParaRPr kumimoji="0" lang="en-US" sz="11500" b="1" i="0" u="none" strike="noStrike" kern="1200" normalizeH="0" baseline="0" noProof="0" dirty="0">
              <a:ln w="19050">
                <a:solidFill>
                  <a:sysClr val="windowText" lastClr="000000"/>
                </a:solidFill>
                <a:prstDash val="solid"/>
              </a:ln>
              <a:solidFill>
                <a:srgbClr val="FF66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childTnLst>
                    </p:cTn>
                  </p:par>
                </p:childTnLst>
              </p:cTn>
              <p:nextCondLst>
                <p:cond evt="onClick" delay="0">
                  <p:tgtEl>
                    <p:spTgt spid="6"/>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66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6600"/>
                </a:solidFill>
                <a:effectLst>
                  <a:outerShdw blurRad="38100" dist="38100" dir="2700000" algn="tl">
                    <a:srgbClr val="000000">
                      <a:alpha val="43137"/>
                    </a:srgbClr>
                  </a:outerShdw>
                </a:effectLst>
                <a:latin typeface="Arial Rounded MT Bold" pitchFamily="34" charset="0"/>
              </a:rPr>
              <a:t>3, 4 - $500</a:t>
            </a:r>
          </a:p>
        </p:txBody>
      </p:sp>
      <p:sp>
        <p:nvSpPr>
          <p:cNvPr id="12" name="Content Placeholder 7"/>
          <p:cNvSpPr>
            <a:spLocks noGrp="1"/>
          </p:cNvSpPr>
          <p:nvPr>
            <p:ph idx="1"/>
          </p:nvPr>
        </p:nvSpPr>
        <p:spPr>
          <a:xfrm>
            <a:off x="762000" y="2667000"/>
            <a:ext cx="7239000" cy="2133600"/>
          </a:xfrm>
        </p:spPr>
        <p:txBody>
          <a:bodyPr>
            <a:noAutofit/>
          </a:bodyPr>
          <a:lstStyle/>
          <a:p>
            <a:pPr>
              <a:buNone/>
            </a:pPr>
            <a:r>
              <a:rPr lang="en-US" sz="96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3 x 12 =</a:t>
            </a:r>
          </a:p>
        </p:txBody>
      </p:sp>
      <p:sp>
        <p:nvSpPr>
          <p:cNvPr id="13" name="Rounded Rectangle 12"/>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4" name="Content Placeholder 7"/>
          <p:cNvSpPr txBox="1">
            <a:spLocks/>
          </p:cNvSpPr>
          <p:nvPr/>
        </p:nvSpPr>
        <p:spPr>
          <a:xfrm>
            <a:off x="5486400" y="2667000"/>
            <a:ext cx="2971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9600" b="1" noProof="0" dirty="0">
                <a:ln w="19050">
                  <a:solidFill>
                    <a:sysClr val="windowText" lastClr="000000"/>
                  </a:solidFill>
                  <a:prstDash val="solid"/>
                </a:ln>
                <a:solidFill>
                  <a:srgbClr val="FF6600"/>
                </a:solidFill>
                <a:effectLst>
                  <a:outerShdw blurRad="38100" dist="38100" dir="2700000" algn="tl">
                    <a:srgbClr val="000000">
                      <a:alpha val="43137"/>
                    </a:srgbClr>
                  </a:outerShdw>
                </a:effectLst>
                <a:latin typeface="Arial Rounded MT Bold" pitchFamily="34" charset="0"/>
                <a:cs typeface="+mn-cs"/>
              </a:rPr>
              <a:t>36</a:t>
            </a:r>
            <a:endParaRPr kumimoji="0" lang="en-US" sz="9600" b="1" i="0" u="none" strike="noStrike" kern="1200" normalizeH="0" baseline="0" noProof="0" dirty="0">
              <a:ln w="19050">
                <a:solidFill>
                  <a:sysClr val="windowText" lastClr="000000"/>
                </a:solidFill>
                <a:prstDash val="solid"/>
              </a:ln>
              <a:solidFill>
                <a:srgbClr val="FF66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childTnLst>
                    </p:cTn>
                  </p:par>
                </p:childTnLst>
              </p:cTn>
              <p:nextCondLst>
                <p:cond evt="onClick" delay="0">
                  <p:tgtEl>
                    <p:spTgt spid="6"/>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C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FF00"/>
                </a:solidFill>
                <a:effectLst>
                  <a:outerShdw blurRad="38100" dist="38100" dir="2700000" algn="tl">
                    <a:srgbClr val="000000">
                      <a:alpha val="43137"/>
                    </a:srgbClr>
                  </a:outerShdw>
                </a:effectLst>
                <a:latin typeface="Arial Rounded MT Bold" pitchFamily="34" charset="0"/>
              </a:rPr>
              <a:t>5, 6 - $100</a:t>
            </a:r>
          </a:p>
        </p:txBody>
      </p:sp>
      <p:sp>
        <p:nvSpPr>
          <p:cNvPr id="9" name="Content Placeholder 7"/>
          <p:cNvSpPr>
            <a:spLocks noGrp="1"/>
          </p:cNvSpPr>
          <p:nvPr>
            <p:ph idx="1"/>
          </p:nvPr>
        </p:nvSpPr>
        <p:spPr>
          <a:xfrm>
            <a:off x="685800" y="2438400"/>
            <a:ext cx="7239000" cy="2133600"/>
          </a:xfrm>
        </p:spPr>
        <p:txBody>
          <a:bodyPr>
            <a:noAutofit/>
          </a:bodyPr>
          <a:lstStyle/>
          <a:p>
            <a:pPr>
              <a:buNone/>
            </a:pPr>
            <a:r>
              <a:rPr lang="en-US" sz="108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2 x 5 =</a:t>
            </a:r>
          </a:p>
        </p:txBody>
      </p:sp>
      <p:sp>
        <p:nvSpPr>
          <p:cNvPr id="10" name="Rounded Rectangle 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1" name="Content Placeholder 7"/>
          <p:cNvSpPr txBox="1">
            <a:spLocks/>
          </p:cNvSpPr>
          <p:nvPr/>
        </p:nvSpPr>
        <p:spPr>
          <a:xfrm>
            <a:off x="5029200" y="2438400"/>
            <a:ext cx="3581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dirty="0">
                <a:ln w="19050">
                  <a:solidFill>
                    <a:sysClr val="windowText" lastClr="000000"/>
                  </a:solidFill>
                  <a:prstDash val="solid"/>
                </a:ln>
                <a:solidFill>
                  <a:srgbClr val="FFFF00"/>
                </a:solidFill>
                <a:effectLst>
                  <a:outerShdw blurRad="38100" dist="38100" dir="2700000" algn="tl">
                    <a:srgbClr val="000000">
                      <a:alpha val="43137"/>
                    </a:srgbClr>
                  </a:outerShdw>
                </a:effectLst>
                <a:latin typeface="Arial Rounded MT Bold" pitchFamily="34" charset="0"/>
                <a:cs typeface="+mn-cs"/>
              </a:rPr>
              <a:t>10</a:t>
            </a:r>
            <a:endParaRPr kumimoji="0" lang="en-US" sz="11500" b="1" i="0" u="none" strike="noStrike" kern="1200" normalizeH="0" baseline="0" noProof="0" dirty="0">
              <a:ln w="19050">
                <a:solidFill>
                  <a:sysClr val="windowText" lastClr="000000"/>
                </a:solidFill>
                <a:prstDash val="solid"/>
              </a:ln>
              <a:solidFill>
                <a:srgbClr val="FFFF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nextCondLst>
                <p:cond evt="onClick" delay="0">
                  <p:tgtEl>
                    <p:spTgt spid="6"/>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C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FF00"/>
                </a:solidFill>
                <a:effectLst>
                  <a:outerShdw blurRad="38100" dist="38100" dir="2700000" algn="tl">
                    <a:srgbClr val="000000">
                      <a:alpha val="43137"/>
                    </a:srgbClr>
                  </a:outerShdw>
                </a:effectLst>
                <a:latin typeface="Arial Rounded MT Bold" pitchFamily="34" charset="0"/>
              </a:rPr>
              <a:t>5, 6 - $200</a:t>
            </a:r>
          </a:p>
        </p:txBody>
      </p:sp>
      <p:sp>
        <p:nvSpPr>
          <p:cNvPr id="12" name="Content Placeholder 7"/>
          <p:cNvSpPr>
            <a:spLocks noGrp="1"/>
          </p:cNvSpPr>
          <p:nvPr>
            <p:ph idx="1"/>
          </p:nvPr>
        </p:nvSpPr>
        <p:spPr>
          <a:xfrm>
            <a:off x="685800" y="2438400"/>
            <a:ext cx="7239000" cy="2133600"/>
          </a:xfrm>
        </p:spPr>
        <p:txBody>
          <a:bodyPr>
            <a:noAutofit/>
          </a:bodyPr>
          <a:lstStyle/>
          <a:p>
            <a:pPr>
              <a:buNone/>
            </a:pPr>
            <a:r>
              <a:rPr lang="en-US" sz="115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5 x 6 =</a:t>
            </a:r>
          </a:p>
        </p:txBody>
      </p:sp>
      <p:sp>
        <p:nvSpPr>
          <p:cNvPr id="13" name="Rounded Rectangle 12"/>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4" name="Content Placeholder 7"/>
          <p:cNvSpPr txBox="1">
            <a:spLocks/>
          </p:cNvSpPr>
          <p:nvPr/>
        </p:nvSpPr>
        <p:spPr>
          <a:xfrm>
            <a:off x="5486400" y="2362200"/>
            <a:ext cx="28956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FFFF00"/>
                </a:solidFill>
                <a:effectLst>
                  <a:outerShdw blurRad="38100" dist="38100" dir="2700000" algn="tl">
                    <a:srgbClr val="000000">
                      <a:alpha val="43137"/>
                    </a:srgbClr>
                  </a:outerShdw>
                </a:effectLst>
                <a:latin typeface="Arial Rounded MT Bold" pitchFamily="34" charset="0"/>
                <a:cs typeface="+mn-cs"/>
              </a:rPr>
              <a:t>30</a:t>
            </a:r>
            <a:endParaRPr kumimoji="0" lang="en-US" sz="11500" b="1" i="0" u="none" strike="noStrike" kern="1200" normalizeH="0" baseline="0" noProof="0" dirty="0">
              <a:ln w="19050">
                <a:solidFill>
                  <a:sysClr val="windowText" lastClr="000000"/>
                </a:solidFill>
                <a:prstDash val="solid"/>
              </a:ln>
              <a:solidFill>
                <a:srgbClr val="FFFF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childTnLst>
                    </p:cTn>
                  </p:par>
                </p:childTnLst>
              </p:cTn>
              <p:nextCondLst>
                <p:cond evt="onClick" delay="0">
                  <p:tgtEl>
                    <p:spTgt spid="6"/>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C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FF00"/>
                </a:solidFill>
                <a:effectLst>
                  <a:outerShdw blurRad="38100" dist="38100" dir="2700000" algn="tl">
                    <a:srgbClr val="000000">
                      <a:alpha val="43137"/>
                    </a:srgbClr>
                  </a:outerShdw>
                </a:effectLst>
                <a:latin typeface="Arial Rounded MT Bold" pitchFamily="34" charset="0"/>
              </a:rPr>
              <a:t>5, 6 - $300</a:t>
            </a:r>
          </a:p>
        </p:txBody>
      </p:sp>
      <p:sp>
        <p:nvSpPr>
          <p:cNvPr id="12" name="Content Placeholder 7"/>
          <p:cNvSpPr>
            <a:spLocks noGrp="1"/>
          </p:cNvSpPr>
          <p:nvPr>
            <p:ph idx="1"/>
          </p:nvPr>
        </p:nvSpPr>
        <p:spPr>
          <a:xfrm>
            <a:off x="762000" y="2514600"/>
            <a:ext cx="7239000" cy="2133600"/>
          </a:xfrm>
        </p:spPr>
        <p:txBody>
          <a:bodyPr>
            <a:noAutofit/>
          </a:bodyPr>
          <a:lstStyle/>
          <a:p>
            <a:pPr>
              <a:buNone/>
            </a:pPr>
            <a:r>
              <a:rPr lang="en-US" sz="115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8 x 5 =</a:t>
            </a:r>
          </a:p>
        </p:txBody>
      </p:sp>
      <p:sp>
        <p:nvSpPr>
          <p:cNvPr id="13" name="Rounded Rectangle 12"/>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4" name="Content Placeholder 7"/>
          <p:cNvSpPr txBox="1">
            <a:spLocks/>
          </p:cNvSpPr>
          <p:nvPr/>
        </p:nvSpPr>
        <p:spPr>
          <a:xfrm>
            <a:off x="5486400" y="2514600"/>
            <a:ext cx="2971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dirty="0">
                <a:ln w="19050">
                  <a:solidFill>
                    <a:sysClr val="windowText" lastClr="000000"/>
                  </a:solidFill>
                  <a:prstDash val="solid"/>
                </a:ln>
                <a:solidFill>
                  <a:srgbClr val="FFFF00"/>
                </a:solidFill>
                <a:effectLst>
                  <a:outerShdw blurRad="38100" dist="38100" dir="2700000" algn="tl">
                    <a:srgbClr val="000000">
                      <a:alpha val="43137"/>
                    </a:srgbClr>
                  </a:outerShdw>
                </a:effectLst>
                <a:latin typeface="Arial Rounded MT Bold" pitchFamily="34" charset="0"/>
                <a:cs typeface="+mn-cs"/>
              </a:rPr>
              <a:t>40</a:t>
            </a:r>
            <a:endParaRPr kumimoji="0" lang="en-US" sz="11500" b="1" i="0" u="none" strike="noStrike" kern="1200" normalizeH="0" baseline="0" noProof="0" dirty="0">
              <a:ln w="19050">
                <a:solidFill>
                  <a:sysClr val="windowText" lastClr="000000"/>
                </a:solidFill>
                <a:prstDash val="solid"/>
              </a:ln>
              <a:solidFill>
                <a:srgbClr val="FFFF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childTnLst>
                    </p:cTn>
                  </p:par>
                </p:childTnLst>
              </p:cTn>
              <p:nextCondLst>
                <p:cond evt="onClick" delay="0">
                  <p:tgtEl>
                    <p:spTgt spid="6"/>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C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1"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FFFF00"/>
                </a:solidFill>
                <a:effectLst>
                  <a:outerShdw blurRad="38100" dist="38100" dir="2700000" algn="tl">
                    <a:srgbClr val="000000">
                      <a:alpha val="43137"/>
                    </a:srgbClr>
                  </a:outerShdw>
                </a:effectLst>
                <a:uLnTx/>
                <a:uFillTx/>
                <a:latin typeface="Arial Rounded MT Bold" pitchFamily="34" charset="0"/>
                <a:ea typeface="+mj-ea"/>
                <a:cs typeface="+mj-cs"/>
              </a:rPr>
              <a:t>5, 6 - $400</a:t>
            </a:r>
          </a:p>
        </p:txBody>
      </p:sp>
      <p:sp>
        <p:nvSpPr>
          <p:cNvPr id="15" name="Content Placeholder 7"/>
          <p:cNvSpPr txBox="1">
            <a:spLocks/>
          </p:cNvSpPr>
          <p:nvPr/>
        </p:nvSpPr>
        <p:spPr>
          <a:xfrm>
            <a:off x="762000" y="25146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15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6 x 9 =</a:t>
            </a:r>
          </a:p>
        </p:txBody>
      </p:sp>
      <p:sp>
        <p:nvSpPr>
          <p:cNvPr id="16" name="Rounded Rectangle 15"/>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7" name="Content Placeholder 7"/>
          <p:cNvSpPr txBox="1">
            <a:spLocks/>
          </p:cNvSpPr>
          <p:nvPr/>
        </p:nvSpPr>
        <p:spPr>
          <a:xfrm>
            <a:off x="5486400" y="2514600"/>
            <a:ext cx="2971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FFFF00"/>
                </a:solidFill>
                <a:effectLst>
                  <a:outerShdw blurRad="38100" dist="38100" dir="2700000" algn="tl">
                    <a:srgbClr val="000000">
                      <a:alpha val="43137"/>
                    </a:srgbClr>
                  </a:outerShdw>
                </a:effectLst>
                <a:latin typeface="Arial Rounded MT Bold" pitchFamily="34" charset="0"/>
                <a:cs typeface="+mn-cs"/>
              </a:rPr>
              <a:t>54</a:t>
            </a:r>
            <a:endParaRPr kumimoji="0" lang="en-US" sz="11500" b="1" i="0" u="none" strike="noStrike" kern="1200" normalizeH="0" baseline="0" noProof="0" dirty="0">
              <a:ln w="19050">
                <a:solidFill>
                  <a:sysClr val="windowText" lastClr="000000"/>
                </a:solidFill>
                <a:prstDash val="solid"/>
              </a:ln>
              <a:solidFill>
                <a:srgbClr val="FFFF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7"/>
                                        </p:tgtEl>
                                        <p:attrNameLst>
                                          <p:attrName>style.visibility</p:attrName>
                                        </p:attrNameLst>
                                      </p:cBhvr>
                                      <p:to>
                                        <p:strVal val="visible"/>
                                      </p:to>
                                    </p:set>
                                    <p:anim calcmode="lin" valueType="num">
                                      <p:cBhvr>
                                        <p:cTn id="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0" dur="1000" fill="hold"/>
                                        <p:tgtEl>
                                          <p:spTgt spid="1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C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1"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FFFF00"/>
                </a:solidFill>
                <a:effectLst>
                  <a:outerShdw blurRad="38100" dist="38100" dir="2700000" algn="tl">
                    <a:srgbClr val="000000">
                      <a:alpha val="43137"/>
                    </a:srgbClr>
                  </a:outerShdw>
                </a:effectLst>
                <a:uLnTx/>
                <a:uFillTx/>
                <a:latin typeface="Arial Rounded MT Bold" pitchFamily="34" charset="0"/>
                <a:ea typeface="+mj-ea"/>
                <a:cs typeface="+mj-cs"/>
              </a:rPr>
              <a:t>5, 6 - $500</a:t>
            </a:r>
          </a:p>
        </p:txBody>
      </p:sp>
      <p:sp>
        <p:nvSpPr>
          <p:cNvPr id="15" name="Content Placeholder 7"/>
          <p:cNvSpPr txBox="1">
            <a:spLocks/>
          </p:cNvSpPr>
          <p:nvPr/>
        </p:nvSpPr>
        <p:spPr>
          <a:xfrm>
            <a:off x="685800" y="28194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11 x 5 =</a:t>
            </a:r>
          </a:p>
        </p:txBody>
      </p:sp>
      <p:sp>
        <p:nvSpPr>
          <p:cNvPr id="16" name="Rounded Rectangle 15"/>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7" name="Content Placeholder 7"/>
          <p:cNvSpPr txBox="1">
            <a:spLocks/>
          </p:cNvSpPr>
          <p:nvPr/>
        </p:nvSpPr>
        <p:spPr>
          <a:xfrm>
            <a:off x="5486400" y="2514600"/>
            <a:ext cx="2971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FFFF00"/>
                </a:solidFill>
                <a:effectLst>
                  <a:outerShdw blurRad="38100" dist="38100" dir="2700000" algn="tl">
                    <a:srgbClr val="000000">
                      <a:alpha val="43137"/>
                    </a:srgbClr>
                  </a:outerShdw>
                </a:effectLst>
                <a:latin typeface="Arial Rounded MT Bold" pitchFamily="34" charset="0"/>
                <a:cs typeface="+mn-cs"/>
              </a:rPr>
              <a:t>55</a:t>
            </a:r>
            <a:endParaRPr kumimoji="0" lang="en-US" sz="11500" b="1" i="0" u="none" strike="noStrike" kern="1200" normalizeH="0" baseline="0" noProof="0" dirty="0">
              <a:ln w="19050">
                <a:solidFill>
                  <a:sysClr val="windowText" lastClr="000000"/>
                </a:solidFill>
                <a:prstDash val="solid"/>
              </a:ln>
              <a:solidFill>
                <a:srgbClr val="FFFF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7"/>
                                        </p:tgtEl>
                                        <p:attrNameLst>
                                          <p:attrName>style.visibility</p:attrName>
                                        </p:attrNameLst>
                                      </p:cBhvr>
                                      <p:to>
                                        <p:strVal val="visible"/>
                                      </p:to>
                                    </p:set>
                                    <p:anim calcmode="lin" valueType="num">
                                      <p:cBhvr>
                                        <p:cTn id="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0" dur="1000" fill="hold"/>
                                        <p:tgtEl>
                                          <p:spTgt spid="1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00B050"/>
                </a:solidFill>
                <a:effectLst>
                  <a:outerShdw blurRad="38100" dist="38100" dir="2700000" algn="tl">
                    <a:srgbClr val="000000">
                      <a:alpha val="43137"/>
                    </a:srgbClr>
                  </a:outerShdw>
                </a:effectLst>
                <a:latin typeface="Arial Rounded MT Bold" pitchFamily="34" charset="0"/>
              </a:rPr>
              <a:t>7, 8 - $100</a:t>
            </a:r>
          </a:p>
        </p:txBody>
      </p:sp>
      <p:sp>
        <p:nvSpPr>
          <p:cNvPr id="12" name="Content Placeholder 7"/>
          <p:cNvSpPr>
            <a:spLocks noGrp="1"/>
          </p:cNvSpPr>
          <p:nvPr>
            <p:ph idx="1"/>
          </p:nvPr>
        </p:nvSpPr>
        <p:spPr>
          <a:xfrm>
            <a:off x="762000" y="2514600"/>
            <a:ext cx="7239000" cy="2133600"/>
          </a:xfrm>
        </p:spPr>
        <p:txBody>
          <a:bodyPr>
            <a:noAutofit/>
          </a:bodyPr>
          <a:lstStyle/>
          <a:p>
            <a:pPr>
              <a:buNone/>
            </a:pPr>
            <a:r>
              <a:rPr lang="en-US" sz="115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0 x 7 =</a:t>
            </a:r>
          </a:p>
        </p:txBody>
      </p:sp>
      <p:sp>
        <p:nvSpPr>
          <p:cNvPr id="13" name="Rounded Rectangle 12"/>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4" name="Content Placeholder 7"/>
          <p:cNvSpPr txBox="1">
            <a:spLocks/>
          </p:cNvSpPr>
          <p:nvPr/>
        </p:nvSpPr>
        <p:spPr>
          <a:xfrm>
            <a:off x="5943600" y="24384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dirty="0">
                <a:ln w="19050">
                  <a:solidFill>
                    <a:sysClr val="windowText" lastClr="000000"/>
                  </a:solidFill>
                  <a:prstDash val="solid"/>
                </a:ln>
                <a:solidFill>
                  <a:srgbClr val="00B050"/>
                </a:solidFill>
                <a:effectLst>
                  <a:outerShdw blurRad="38100" dist="38100" dir="2700000" algn="tl">
                    <a:srgbClr val="000000">
                      <a:alpha val="43137"/>
                    </a:srgbClr>
                  </a:outerShdw>
                </a:effectLst>
                <a:latin typeface="Arial Rounded MT Bold" pitchFamily="34" charset="0"/>
                <a:cs typeface="+mn-cs"/>
              </a:rPr>
              <a:t>0</a:t>
            </a:r>
            <a:endParaRPr kumimoji="0" lang="en-US" sz="11500" b="1" i="0" u="none" strike="noStrike" kern="1200" normalizeH="0" baseline="0"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childTnLst>
                    </p:cTn>
                  </p:par>
                </p:childTnLst>
              </p:cTn>
              <p:nextCondLst>
                <p:cond evt="onClick" delay="0">
                  <p:tgtEl>
                    <p:spTgt spid="6"/>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0"/>
            <a:ext cx="7543800" cy="1219200"/>
          </a:xfrm>
        </p:spPr>
        <p:txBody>
          <a:bodyPr>
            <a:noAutofit/>
          </a:bodyPr>
          <a:lstStyle/>
          <a:p>
            <a:r>
              <a:rPr lang="en-US" sz="96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H</a:t>
            </a:r>
            <a:r>
              <a:rPr lang="en-US" sz="9600" dirty="0">
                <a:ln>
                  <a:solidFill>
                    <a:schemeClr val="tx1"/>
                  </a:solidFill>
                </a:ln>
                <a:solidFill>
                  <a:srgbClr val="FF6600"/>
                </a:solidFill>
                <a:effectLst>
                  <a:outerShdw blurRad="38100" dist="38100" dir="2700000" algn="tl">
                    <a:srgbClr val="000000">
                      <a:alpha val="43137"/>
                    </a:srgbClr>
                  </a:outerShdw>
                </a:effectLst>
                <a:latin typeface="Markus the Cow" pitchFamily="2" charset="0"/>
              </a:rPr>
              <a:t>o</a:t>
            </a:r>
            <a:r>
              <a:rPr lang="en-US" sz="9600" dirty="0">
                <a:ln>
                  <a:solidFill>
                    <a:schemeClr val="tx1"/>
                  </a:solidFill>
                </a:ln>
                <a:solidFill>
                  <a:srgbClr val="FFFF00"/>
                </a:solidFill>
                <a:effectLst>
                  <a:outerShdw blurRad="38100" dist="38100" dir="2700000" algn="tl">
                    <a:srgbClr val="000000">
                      <a:alpha val="43137"/>
                    </a:srgbClr>
                  </a:outerShdw>
                </a:effectLst>
                <a:latin typeface="Markus the Cow" pitchFamily="2" charset="0"/>
              </a:rPr>
              <a:t>w</a:t>
            </a:r>
            <a:r>
              <a:rPr lang="en-US" sz="96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 </a:t>
            </a:r>
            <a:r>
              <a:rPr lang="en-US" sz="9600" dirty="0">
                <a:ln>
                  <a:solidFill>
                    <a:schemeClr val="tx1"/>
                  </a:solidFill>
                </a:ln>
                <a:solidFill>
                  <a:srgbClr val="00B050"/>
                </a:solidFill>
                <a:effectLst>
                  <a:outerShdw blurRad="38100" dist="38100" dir="2700000" algn="tl">
                    <a:srgbClr val="000000">
                      <a:alpha val="43137"/>
                    </a:srgbClr>
                  </a:outerShdw>
                </a:effectLst>
                <a:latin typeface="Markus the Cow" pitchFamily="2" charset="0"/>
              </a:rPr>
              <a:t>t</a:t>
            </a:r>
            <a:r>
              <a:rPr lang="en-US" sz="9600" dirty="0">
                <a:ln>
                  <a:solidFill>
                    <a:schemeClr val="tx1"/>
                  </a:solidFill>
                </a:ln>
                <a:solidFill>
                  <a:srgbClr val="00B0F0"/>
                </a:solidFill>
                <a:effectLst>
                  <a:outerShdw blurRad="38100" dist="38100" dir="2700000" algn="tl">
                    <a:srgbClr val="000000">
                      <a:alpha val="43137"/>
                    </a:srgbClr>
                  </a:outerShdw>
                </a:effectLst>
                <a:latin typeface="Markus the Cow" pitchFamily="2" charset="0"/>
              </a:rPr>
              <a:t>o</a:t>
            </a:r>
            <a:r>
              <a:rPr lang="en-US" sz="96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 </a:t>
            </a:r>
            <a:r>
              <a:rPr lang="en-US" sz="9600" dirty="0">
                <a:ln>
                  <a:solidFill>
                    <a:schemeClr val="tx1"/>
                  </a:solidFill>
                </a:ln>
                <a:solidFill>
                  <a:srgbClr val="7030A0"/>
                </a:solidFill>
                <a:effectLst>
                  <a:outerShdw blurRad="38100" dist="38100" dir="2700000" algn="tl">
                    <a:srgbClr val="000000">
                      <a:alpha val="43137"/>
                    </a:srgbClr>
                  </a:outerShdw>
                </a:effectLst>
                <a:latin typeface="Markus the Cow" pitchFamily="2" charset="0"/>
              </a:rPr>
              <a:t>P</a:t>
            </a:r>
            <a:r>
              <a:rPr lang="en-US" sz="96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l</a:t>
            </a:r>
            <a:r>
              <a:rPr lang="en-US" sz="9600" dirty="0">
                <a:ln>
                  <a:solidFill>
                    <a:schemeClr val="tx1"/>
                  </a:solidFill>
                </a:ln>
                <a:solidFill>
                  <a:srgbClr val="FF6600"/>
                </a:solidFill>
                <a:effectLst>
                  <a:outerShdw blurRad="38100" dist="38100" dir="2700000" algn="tl">
                    <a:srgbClr val="000000">
                      <a:alpha val="43137"/>
                    </a:srgbClr>
                  </a:outerShdw>
                </a:effectLst>
                <a:latin typeface="Markus the Cow" pitchFamily="2" charset="0"/>
              </a:rPr>
              <a:t>a</a:t>
            </a:r>
            <a:r>
              <a:rPr lang="en-US" sz="9600" dirty="0">
                <a:ln>
                  <a:solidFill>
                    <a:schemeClr val="tx1"/>
                  </a:solidFill>
                </a:ln>
                <a:solidFill>
                  <a:srgbClr val="FFFF00"/>
                </a:solidFill>
                <a:effectLst>
                  <a:outerShdw blurRad="38100" dist="38100" dir="2700000" algn="tl">
                    <a:srgbClr val="000000">
                      <a:alpha val="43137"/>
                    </a:srgbClr>
                  </a:outerShdw>
                </a:effectLst>
                <a:latin typeface="Markus the Cow" pitchFamily="2" charset="0"/>
              </a:rPr>
              <a:t>y</a:t>
            </a:r>
          </a:p>
        </p:txBody>
      </p:sp>
      <p:sp>
        <p:nvSpPr>
          <p:cNvPr id="5" name="Content Placeholder 4"/>
          <p:cNvSpPr>
            <a:spLocks noGrp="1"/>
          </p:cNvSpPr>
          <p:nvPr>
            <p:ph idx="1"/>
          </p:nvPr>
        </p:nvSpPr>
        <p:spPr/>
        <p:txBody>
          <a:bodyPr>
            <a:normAutofit/>
          </a:bodyPr>
          <a:lstStyle/>
          <a:p>
            <a:pPr lvl="0"/>
            <a:r>
              <a:rPr lang="en-US" sz="2200" dirty="0">
                <a:latin typeface="Arial Rounded MT Bold" pitchFamily="34" charset="0"/>
              </a:rPr>
              <a:t>Choose a category, and amount, and click on it.</a:t>
            </a:r>
          </a:p>
          <a:p>
            <a:pPr lvl="0"/>
            <a:r>
              <a:rPr lang="en-US" sz="2200" dirty="0">
                <a:latin typeface="Arial Rounded MT Bold" pitchFamily="34" charset="0"/>
              </a:rPr>
              <a:t>Click your answer choice or “Answer” box for the answer.</a:t>
            </a:r>
          </a:p>
          <a:p>
            <a:pPr lvl="0"/>
            <a:r>
              <a:rPr lang="en-US" sz="2200" dirty="0">
                <a:latin typeface="Arial Rounded MT Bold" pitchFamily="34" charset="0"/>
              </a:rPr>
              <a:t>Click “Scoreboard” to go back to scoreboard.</a:t>
            </a:r>
          </a:p>
          <a:p>
            <a:pPr lvl="0"/>
            <a:r>
              <a:rPr lang="en-US" sz="2200" dirty="0">
                <a:latin typeface="Arial Rounded MT Bold" pitchFamily="34" charset="0"/>
              </a:rPr>
              <a:t>Questions already answered should disappear automatically.</a:t>
            </a:r>
          </a:p>
          <a:p>
            <a:pPr lvl="0"/>
            <a:r>
              <a:rPr lang="en-US" sz="2200" dirty="0">
                <a:latin typeface="Arial Rounded MT Bold" pitchFamily="34" charset="0"/>
              </a:rPr>
              <a:t>Scores are to be TYPED IN during Slideshow mode!</a:t>
            </a:r>
          </a:p>
          <a:p>
            <a:pPr lvl="0"/>
            <a:r>
              <a:rPr lang="en-US" sz="2200" dirty="0">
                <a:latin typeface="Arial Rounded MT Bold" pitchFamily="34" charset="0"/>
              </a:rPr>
              <a:t>Click “Final Question” for final question.</a:t>
            </a:r>
          </a:p>
          <a:p>
            <a:pPr lvl="0"/>
            <a:r>
              <a:rPr lang="en-US" sz="2200" dirty="0">
                <a:latin typeface="Arial Rounded MT Bold" pitchFamily="34" charset="0"/>
              </a:rPr>
              <a:t>There is a “Thanks for Playing” animation on the last slide.</a:t>
            </a:r>
          </a:p>
          <a:p>
            <a:pPr>
              <a:buNone/>
            </a:pPr>
            <a:endParaRPr lang="en-US" sz="2200" dirty="0">
              <a:latin typeface="Arial Rounded MT Bold" pitchFamily="34" charset="0"/>
            </a:endParaRPr>
          </a:p>
        </p:txBody>
      </p:sp>
      <p:sp>
        <p:nvSpPr>
          <p:cNvPr id="7" name="Action Button: Forward or Next 6">
            <a:hlinkClick r:id="" action="ppaction://hlinkshowjump?jump=nextslide" highlightClick="1"/>
          </p:cNvPr>
          <p:cNvSpPr/>
          <p:nvPr/>
        </p:nvSpPr>
        <p:spPr>
          <a:xfrm>
            <a:off x="7848600" y="5715000"/>
            <a:ext cx="457200" cy="457200"/>
          </a:xfrm>
          <a:prstGeom prst="actionButtonForwardNext">
            <a:avLst/>
          </a:prstGeom>
          <a:solidFill>
            <a:srgbClr val="00B05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38200" y="5638800"/>
            <a:ext cx="1371600" cy="510778"/>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11" name="TextBox 10">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2"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00B050"/>
                </a:solidFill>
                <a:effectLst>
                  <a:outerShdw blurRad="38100" dist="38100" dir="2700000" algn="tl">
                    <a:srgbClr val="000000">
                      <a:alpha val="43137"/>
                    </a:srgbClr>
                  </a:outerShdw>
                </a:effectLst>
                <a:uLnTx/>
                <a:uFillTx/>
                <a:latin typeface="Arial Rounded MT Bold" pitchFamily="34" charset="0"/>
                <a:ea typeface="+mj-ea"/>
                <a:cs typeface="+mj-cs"/>
              </a:rPr>
              <a:t>7, 8 - $200</a:t>
            </a:r>
          </a:p>
        </p:txBody>
      </p:sp>
      <p:sp>
        <p:nvSpPr>
          <p:cNvPr id="13" name="Content Placeholder 7"/>
          <p:cNvSpPr txBox="1">
            <a:spLocks/>
          </p:cNvSpPr>
          <p:nvPr/>
        </p:nvSpPr>
        <p:spPr>
          <a:xfrm>
            <a:off x="762000" y="25146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15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8 x 4 =</a:t>
            </a:r>
          </a:p>
        </p:txBody>
      </p:sp>
      <p:sp>
        <p:nvSpPr>
          <p:cNvPr id="20" name="Rounded Rectangle 1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21" name="Content Placeholder 7"/>
          <p:cNvSpPr txBox="1">
            <a:spLocks/>
          </p:cNvSpPr>
          <p:nvPr/>
        </p:nvSpPr>
        <p:spPr>
          <a:xfrm>
            <a:off x="5943600" y="24384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latin typeface="Arial Rounded MT Bold" pitchFamily="34" charset="0"/>
                <a:cs typeface="+mn-cs"/>
              </a:rPr>
              <a:t>32</a:t>
            </a:r>
            <a:endParaRPr kumimoji="0" lang="en-US" sz="11500" b="1" i="0" u="none" strike="noStrike" kern="1200" normalizeH="0" baseline="0"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21"/>
                                        </p:tgtEl>
                                        <p:attrNameLst>
                                          <p:attrName>style.visibility</p:attrName>
                                        </p:attrNameLst>
                                      </p:cBhvr>
                                      <p:to>
                                        <p:strVal val="visible"/>
                                      </p:to>
                                    </p:set>
                                    <p:anim calcmode="lin" valueType="num">
                                      <p:cBhvr>
                                        <p:cTn id="7"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0" dur="1000" fill="hold"/>
                                        <p:tgtEl>
                                          <p:spTgt spid="2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
                                        </p:tgtEl>
                                      </p:cBhvr>
                                    </p:animEffect>
                                  </p:childTnLst>
                                </p:cTn>
                              </p:par>
                            </p:childTnLst>
                          </p:cTn>
                        </p:par>
                      </p:childTnLst>
                    </p:cTn>
                  </p:par>
                </p:childTnLst>
              </p:cTn>
              <p:nextCondLst>
                <p:cond evt="onClick" delay="0">
                  <p:tgtEl>
                    <p:spTgt spid="10"/>
                  </p:tgtEl>
                </p:cond>
              </p:nextCondLst>
            </p:seq>
          </p:childTnLst>
        </p:cTn>
      </p:par>
    </p:tnLst>
    <p:bldLst>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5638800"/>
            <a:ext cx="1371600" cy="510778"/>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6" name="TextBox 5">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3" name="TextBox 12"/>
          <p:cNvSpPr txBox="1"/>
          <p:nvPr/>
        </p:nvSpPr>
        <p:spPr>
          <a:xfrm>
            <a:off x="838200" y="5638800"/>
            <a:ext cx="1371600" cy="510778"/>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14" name="TextBox 13">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5"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00B050"/>
                </a:solidFill>
                <a:effectLst>
                  <a:outerShdw blurRad="38100" dist="38100" dir="2700000" algn="tl">
                    <a:srgbClr val="000000">
                      <a:alpha val="43137"/>
                    </a:srgbClr>
                  </a:outerShdw>
                </a:effectLst>
                <a:uLnTx/>
                <a:uFillTx/>
                <a:latin typeface="Arial Rounded MT Bold" pitchFamily="34" charset="0"/>
                <a:ea typeface="+mj-ea"/>
                <a:cs typeface="+mj-cs"/>
              </a:rPr>
              <a:t>7, 8 - $300</a:t>
            </a:r>
          </a:p>
        </p:txBody>
      </p:sp>
      <p:sp>
        <p:nvSpPr>
          <p:cNvPr id="16" name="Content Placeholder 7"/>
          <p:cNvSpPr txBox="1">
            <a:spLocks/>
          </p:cNvSpPr>
          <p:nvPr/>
        </p:nvSpPr>
        <p:spPr>
          <a:xfrm>
            <a:off x="762000" y="25146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15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8 x 7 =</a:t>
            </a:r>
          </a:p>
        </p:txBody>
      </p:sp>
      <p:sp>
        <p:nvSpPr>
          <p:cNvPr id="17" name="Rounded Rectangle 16"/>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8" name="Content Placeholder 7"/>
          <p:cNvSpPr txBox="1">
            <a:spLocks/>
          </p:cNvSpPr>
          <p:nvPr/>
        </p:nvSpPr>
        <p:spPr>
          <a:xfrm>
            <a:off x="5943600" y="24384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latin typeface="Arial Rounded MT Bold" pitchFamily="34" charset="0"/>
                <a:cs typeface="+mn-cs"/>
              </a:rPr>
              <a:t>56</a:t>
            </a:r>
            <a:endParaRPr kumimoji="0" lang="en-US" sz="11500" b="1" i="0" u="none" strike="noStrike" kern="1200" normalizeH="0" baseline="0"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8"/>
                                        </p:tgtEl>
                                        <p:attrNameLst>
                                          <p:attrName>style.visibility</p:attrName>
                                        </p:attrNameLst>
                                      </p:cBhvr>
                                      <p:to>
                                        <p:strVal val="visible"/>
                                      </p:to>
                                    </p:set>
                                    <p:anim calcmode="lin" valueType="num">
                                      <p:cBhvr>
                                        <p:cTn id="7"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10" dur="1000" fill="hold"/>
                                        <p:tgtEl>
                                          <p:spTgt spid="1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
                                        </p:tgtEl>
                                      </p:cBhvr>
                                    </p:animEffect>
                                  </p:childTnLst>
                                </p:cTn>
                              </p:par>
                            </p:childTnLst>
                          </p:cTn>
                        </p:par>
                      </p:childTnLst>
                    </p:cTn>
                  </p:par>
                </p:childTnLst>
              </p:cTn>
              <p:nextCondLst>
                <p:cond evt="onClick" delay="0">
                  <p:tgtEl>
                    <p:spTgt spid="13"/>
                  </p:tgtEl>
                </p:cond>
              </p:nextCondLst>
            </p:seq>
          </p:childTnLst>
        </p:cTn>
      </p:par>
    </p:tnLst>
    <p:bldLst>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4" name="TextBox 13"/>
          <p:cNvSpPr txBox="1"/>
          <p:nvPr/>
        </p:nvSpPr>
        <p:spPr>
          <a:xfrm>
            <a:off x="838200" y="5638800"/>
            <a:ext cx="1371600" cy="510778"/>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15" name="TextBox 14">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6"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00B050"/>
                </a:solidFill>
                <a:effectLst>
                  <a:outerShdw blurRad="38100" dist="38100" dir="2700000" algn="tl">
                    <a:srgbClr val="000000">
                      <a:alpha val="43137"/>
                    </a:srgbClr>
                  </a:outerShdw>
                </a:effectLst>
                <a:uLnTx/>
                <a:uFillTx/>
                <a:latin typeface="Arial Rounded MT Bold" pitchFamily="34" charset="0"/>
                <a:ea typeface="+mj-ea"/>
                <a:cs typeface="+mj-cs"/>
              </a:rPr>
              <a:t>7, 8 - $400</a:t>
            </a:r>
          </a:p>
        </p:txBody>
      </p:sp>
      <p:sp>
        <p:nvSpPr>
          <p:cNvPr id="17" name="Content Placeholder 7"/>
          <p:cNvSpPr txBox="1">
            <a:spLocks/>
          </p:cNvSpPr>
          <p:nvPr/>
        </p:nvSpPr>
        <p:spPr>
          <a:xfrm>
            <a:off x="762000" y="25146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15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9 x 8 =</a:t>
            </a:r>
          </a:p>
        </p:txBody>
      </p:sp>
      <p:sp>
        <p:nvSpPr>
          <p:cNvPr id="18" name="Rounded Rectangle 17"/>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9" name="Content Placeholder 7"/>
          <p:cNvSpPr txBox="1">
            <a:spLocks/>
          </p:cNvSpPr>
          <p:nvPr/>
        </p:nvSpPr>
        <p:spPr>
          <a:xfrm>
            <a:off x="5943600" y="24384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latin typeface="Arial Rounded MT Bold" pitchFamily="34" charset="0"/>
                <a:cs typeface="+mn-cs"/>
              </a:rPr>
              <a:t>72</a:t>
            </a:r>
            <a:endParaRPr kumimoji="0" lang="en-US" sz="11500" b="1" i="0" u="none" strike="noStrike" kern="1200" normalizeH="0" baseline="0"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9"/>
                                        </p:tgtEl>
                                        <p:attrNameLst>
                                          <p:attrName>style.visibility</p:attrName>
                                        </p:attrNameLst>
                                      </p:cBhvr>
                                      <p:to>
                                        <p:strVal val="visible"/>
                                      </p:to>
                                    </p:set>
                                    <p:anim calcmode="lin" valueType="num">
                                      <p:cBhvr>
                                        <p:cTn id="7"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0" dur="1000" fill="hold"/>
                                        <p:tgtEl>
                                          <p:spTgt spid="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
                                        </p:tgtEl>
                                      </p:cBhvr>
                                    </p:animEffect>
                                  </p:childTnLst>
                                </p:cTn>
                              </p:par>
                            </p:childTnLst>
                          </p:cTn>
                        </p:par>
                      </p:childTnLst>
                    </p:cTn>
                  </p:par>
                </p:childTnLst>
              </p:cTn>
              <p:nextCondLst>
                <p:cond evt="onClick" delay="0">
                  <p:tgtEl>
                    <p:spTgt spid="14"/>
                  </p:tgtEl>
                </p:cond>
              </p:nextCondLst>
            </p:seq>
          </p:childTnLst>
        </p:cTn>
      </p:par>
    </p:tnLst>
    <p:bldLst>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4" name="TextBox 13"/>
          <p:cNvSpPr txBox="1"/>
          <p:nvPr/>
        </p:nvSpPr>
        <p:spPr>
          <a:xfrm>
            <a:off x="838200" y="5638800"/>
            <a:ext cx="1371600" cy="510778"/>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15" name="TextBox 14">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6"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00B050"/>
                </a:solidFill>
                <a:effectLst>
                  <a:outerShdw blurRad="38100" dist="38100" dir="2700000" algn="tl">
                    <a:srgbClr val="000000">
                      <a:alpha val="43137"/>
                    </a:srgbClr>
                  </a:outerShdw>
                </a:effectLst>
                <a:uLnTx/>
                <a:uFillTx/>
                <a:latin typeface="Arial Rounded MT Bold" pitchFamily="34" charset="0"/>
                <a:ea typeface="+mj-ea"/>
                <a:cs typeface="+mj-cs"/>
              </a:rPr>
              <a:t>7, 8 - $500</a:t>
            </a:r>
          </a:p>
        </p:txBody>
      </p:sp>
      <p:sp>
        <p:nvSpPr>
          <p:cNvPr id="17" name="Content Placeholder 7"/>
          <p:cNvSpPr txBox="1">
            <a:spLocks/>
          </p:cNvSpPr>
          <p:nvPr/>
        </p:nvSpPr>
        <p:spPr>
          <a:xfrm>
            <a:off x="609600" y="27432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12 x 7 =</a:t>
            </a:r>
          </a:p>
        </p:txBody>
      </p:sp>
      <p:sp>
        <p:nvSpPr>
          <p:cNvPr id="18" name="Rounded Rectangle 17"/>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9" name="Content Placeholder 7"/>
          <p:cNvSpPr txBox="1">
            <a:spLocks/>
          </p:cNvSpPr>
          <p:nvPr/>
        </p:nvSpPr>
        <p:spPr>
          <a:xfrm>
            <a:off x="5943600" y="26670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0000" b="1"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latin typeface="Arial Rounded MT Bold" pitchFamily="34" charset="0"/>
                <a:cs typeface="+mn-cs"/>
              </a:rPr>
              <a:t>84</a:t>
            </a:r>
            <a:endParaRPr kumimoji="0" lang="en-US" sz="10000" b="1" i="0" u="none" strike="noStrike" kern="1200" normalizeH="0" baseline="0" noProof="0" dirty="0">
              <a:ln w="19050">
                <a:solidFill>
                  <a:sysClr val="windowText" lastClr="000000"/>
                </a:solidFill>
                <a:prstDash val="solid"/>
              </a:ln>
              <a:solidFill>
                <a:srgbClr val="00B05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9"/>
                                        </p:tgtEl>
                                        <p:attrNameLst>
                                          <p:attrName>style.visibility</p:attrName>
                                        </p:attrNameLst>
                                      </p:cBhvr>
                                      <p:to>
                                        <p:strVal val="visible"/>
                                      </p:to>
                                    </p:set>
                                    <p:anim calcmode="lin" valueType="num">
                                      <p:cBhvr>
                                        <p:cTn id="7"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0" dur="1000" fill="hold"/>
                                        <p:tgtEl>
                                          <p:spTgt spid="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
                                        </p:tgtEl>
                                      </p:cBhvr>
                                    </p:animEffect>
                                  </p:childTnLst>
                                </p:cTn>
                              </p:par>
                            </p:childTnLst>
                          </p:cTn>
                        </p:par>
                      </p:childTnLst>
                    </p:cTn>
                  </p:par>
                </p:childTnLst>
              </p:cTn>
              <p:nextCondLst>
                <p:cond evt="onClick" delay="0">
                  <p:tgtEl>
                    <p:spTgt spid="14"/>
                  </p:tgtEl>
                </p:cond>
              </p:nextCondLst>
            </p:seq>
          </p:childTnLst>
        </p:cTn>
      </p:par>
    </p:tnLst>
    <p:bldLst>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00B0F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00B0F0"/>
                </a:solidFill>
                <a:effectLst>
                  <a:outerShdw blurRad="38100" dist="38100" dir="2700000" algn="tl">
                    <a:srgbClr val="000000">
                      <a:alpha val="43137"/>
                    </a:srgbClr>
                  </a:outerShdw>
                </a:effectLst>
                <a:latin typeface="Arial Rounded MT Bold" pitchFamily="34" charset="0"/>
              </a:rPr>
              <a:t>9, 10 - $100</a:t>
            </a:r>
          </a:p>
        </p:txBody>
      </p:sp>
      <p:sp>
        <p:nvSpPr>
          <p:cNvPr id="9" name="Content Placeholder 7"/>
          <p:cNvSpPr>
            <a:spLocks noGrp="1"/>
          </p:cNvSpPr>
          <p:nvPr>
            <p:ph idx="1"/>
          </p:nvPr>
        </p:nvSpPr>
        <p:spPr>
          <a:xfrm>
            <a:off x="228600" y="2438400"/>
            <a:ext cx="7239000" cy="2133600"/>
          </a:xfrm>
        </p:spPr>
        <p:txBody>
          <a:bodyPr>
            <a:noAutofit/>
          </a:bodyPr>
          <a:lstStyle/>
          <a:p>
            <a:pPr>
              <a:buNone/>
            </a:pPr>
            <a:r>
              <a:rPr lang="en-US" sz="130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1 x 9 =</a:t>
            </a:r>
          </a:p>
        </p:txBody>
      </p:sp>
      <p:sp>
        <p:nvSpPr>
          <p:cNvPr id="10" name="Rounded Rectangle 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1" name="Content Placeholder 7"/>
          <p:cNvSpPr txBox="1">
            <a:spLocks/>
          </p:cNvSpPr>
          <p:nvPr/>
        </p:nvSpPr>
        <p:spPr>
          <a:xfrm>
            <a:off x="5867400" y="23622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3800" b="1"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latin typeface="Arial Rounded MT Bold" pitchFamily="34" charset="0"/>
                <a:cs typeface="+mn-cs"/>
              </a:rPr>
              <a:t>9</a:t>
            </a:r>
            <a:endParaRPr kumimoji="0" lang="en-US" sz="13800" b="1" i="0" u="none" strike="noStrike" kern="1200" normalizeH="0" baseline="0"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nextCondLst>
                <p:cond evt="onClick" delay="0">
                  <p:tgtEl>
                    <p:spTgt spid="6"/>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00B0F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4"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00B0F0"/>
                </a:solidFill>
                <a:effectLst>
                  <a:outerShdw blurRad="38100" dist="38100" dir="2700000" algn="tl">
                    <a:srgbClr val="000000">
                      <a:alpha val="43137"/>
                    </a:srgbClr>
                  </a:outerShdw>
                </a:effectLst>
                <a:uLnTx/>
                <a:uFillTx/>
                <a:latin typeface="Arial Rounded MT Bold" pitchFamily="34" charset="0"/>
                <a:ea typeface="+mj-ea"/>
                <a:cs typeface="+mj-cs"/>
              </a:rPr>
              <a:t>9, 10 - $200</a:t>
            </a:r>
          </a:p>
        </p:txBody>
      </p:sp>
      <p:sp>
        <p:nvSpPr>
          <p:cNvPr id="15" name="Content Placeholder 7"/>
          <p:cNvSpPr txBox="1">
            <a:spLocks/>
          </p:cNvSpPr>
          <p:nvPr/>
        </p:nvSpPr>
        <p:spPr>
          <a:xfrm>
            <a:off x="685800" y="25908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10 x 5 =</a:t>
            </a:r>
          </a:p>
        </p:txBody>
      </p:sp>
      <p:sp>
        <p:nvSpPr>
          <p:cNvPr id="16" name="Rounded Rectangle 15"/>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7" name="Content Placeholder 7"/>
          <p:cNvSpPr txBox="1">
            <a:spLocks/>
          </p:cNvSpPr>
          <p:nvPr/>
        </p:nvSpPr>
        <p:spPr>
          <a:xfrm>
            <a:off x="5867400" y="26670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0000" b="1" dirty="0">
                <a:ln w="19050">
                  <a:solidFill>
                    <a:sysClr val="windowText" lastClr="000000"/>
                  </a:solidFill>
                  <a:prstDash val="solid"/>
                </a:ln>
                <a:solidFill>
                  <a:srgbClr val="00B0F0"/>
                </a:solidFill>
                <a:effectLst>
                  <a:outerShdw blurRad="38100" dist="38100" dir="2700000" algn="tl">
                    <a:srgbClr val="000000">
                      <a:alpha val="43137"/>
                    </a:srgbClr>
                  </a:outerShdw>
                </a:effectLst>
                <a:latin typeface="Arial Rounded MT Bold" pitchFamily="34" charset="0"/>
                <a:cs typeface="+mn-cs"/>
              </a:rPr>
              <a:t>50</a:t>
            </a:r>
            <a:endParaRPr kumimoji="0" lang="en-US" sz="10000" b="1" i="0" u="none" strike="noStrike" kern="1200" normalizeH="0" baseline="0"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7"/>
                                        </p:tgtEl>
                                        <p:attrNameLst>
                                          <p:attrName>style.visibility</p:attrName>
                                        </p:attrNameLst>
                                      </p:cBhvr>
                                      <p:to>
                                        <p:strVal val="visible"/>
                                      </p:to>
                                    </p:set>
                                    <p:anim calcmode="lin" valueType="num">
                                      <p:cBhvr>
                                        <p:cTn id="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0" dur="1000" fill="hold"/>
                                        <p:tgtEl>
                                          <p:spTgt spid="1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00B0F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9"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00B0F0"/>
                </a:solidFill>
                <a:effectLst>
                  <a:outerShdw blurRad="38100" dist="38100" dir="2700000" algn="tl">
                    <a:srgbClr val="000000">
                      <a:alpha val="43137"/>
                    </a:srgbClr>
                  </a:outerShdw>
                </a:effectLst>
                <a:uLnTx/>
                <a:uFillTx/>
                <a:latin typeface="Arial Rounded MT Bold" pitchFamily="34" charset="0"/>
                <a:ea typeface="+mj-ea"/>
                <a:cs typeface="+mj-cs"/>
              </a:rPr>
              <a:t>9, 10 - $300</a:t>
            </a:r>
          </a:p>
        </p:txBody>
      </p:sp>
      <p:sp>
        <p:nvSpPr>
          <p:cNvPr id="10" name="Content Placeholder 7"/>
          <p:cNvSpPr txBox="1">
            <a:spLocks/>
          </p:cNvSpPr>
          <p:nvPr/>
        </p:nvSpPr>
        <p:spPr>
          <a:xfrm>
            <a:off x="1066800" y="25908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9 x 7 =</a:t>
            </a:r>
          </a:p>
        </p:txBody>
      </p:sp>
      <p:sp>
        <p:nvSpPr>
          <p:cNvPr id="14" name="Rounded Rectangle 13"/>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5" name="Content Placeholder 7"/>
          <p:cNvSpPr txBox="1">
            <a:spLocks/>
          </p:cNvSpPr>
          <p:nvPr/>
        </p:nvSpPr>
        <p:spPr>
          <a:xfrm>
            <a:off x="5867400" y="26670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0000" b="1"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latin typeface="Arial Rounded MT Bold" pitchFamily="34" charset="0"/>
                <a:cs typeface="+mn-cs"/>
              </a:rPr>
              <a:t>63</a:t>
            </a:r>
            <a:endParaRPr kumimoji="0" lang="en-US" sz="10000" b="1" i="0" u="none" strike="noStrike" kern="1200" normalizeH="0" baseline="0"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5"/>
                                        </p:tgtEl>
                                        <p:attrNameLst>
                                          <p:attrName>style.visibility</p:attrName>
                                        </p:attrNameLst>
                                      </p:cBhvr>
                                      <p:to>
                                        <p:strVal val="visible"/>
                                      </p:to>
                                    </p:set>
                                    <p:anim calcmode="lin" valueType="num">
                                      <p:cBhvr>
                                        <p:cTn id="7"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0" dur="1000" fill="hold"/>
                                        <p:tgtEl>
                                          <p:spTgt spid="1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00B0F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9"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00B0F0"/>
                </a:solidFill>
                <a:effectLst>
                  <a:outerShdw blurRad="38100" dist="38100" dir="2700000" algn="tl">
                    <a:srgbClr val="000000">
                      <a:alpha val="43137"/>
                    </a:srgbClr>
                  </a:outerShdw>
                </a:effectLst>
                <a:uLnTx/>
                <a:uFillTx/>
                <a:latin typeface="Arial Rounded MT Bold" pitchFamily="34" charset="0"/>
                <a:ea typeface="+mj-ea"/>
                <a:cs typeface="+mj-cs"/>
              </a:rPr>
              <a:t>9, 10 - $400</a:t>
            </a:r>
          </a:p>
        </p:txBody>
      </p:sp>
      <p:sp>
        <p:nvSpPr>
          <p:cNvPr id="10" name="Content Placeholder 7"/>
          <p:cNvSpPr txBox="1">
            <a:spLocks/>
          </p:cNvSpPr>
          <p:nvPr/>
        </p:nvSpPr>
        <p:spPr>
          <a:xfrm>
            <a:off x="609600" y="27432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8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10 x 10 =</a:t>
            </a:r>
          </a:p>
        </p:txBody>
      </p:sp>
      <p:sp>
        <p:nvSpPr>
          <p:cNvPr id="11" name="Rounded Rectangle 10"/>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5" name="Content Placeholder 7"/>
          <p:cNvSpPr txBox="1">
            <a:spLocks/>
          </p:cNvSpPr>
          <p:nvPr/>
        </p:nvSpPr>
        <p:spPr>
          <a:xfrm>
            <a:off x="5867400" y="28194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8000" b="1"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latin typeface="Arial Rounded MT Bold" pitchFamily="34" charset="0"/>
                <a:cs typeface="+mn-cs"/>
              </a:rPr>
              <a:t>100</a:t>
            </a:r>
            <a:endParaRPr kumimoji="0" lang="en-US" sz="8000" b="1" i="0" u="none" strike="noStrike" kern="1200" normalizeH="0" baseline="0"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5"/>
                                        </p:tgtEl>
                                        <p:attrNameLst>
                                          <p:attrName>style.visibility</p:attrName>
                                        </p:attrNameLst>
                                      </p:cBhvr>
                                      <p:to>
                                        <p:strVal val="visible"/>
                                      </p:to>
                                    </p:set>
                                    <p:anim calcmode="lin" valueType="num">
                                      <p:cBhvr>
                                        <p:cTn id="7"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0" dur="1000" fill="hold"/>
                                        <p:tgtEl>
                                          <p:spTgt spid="1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838200" y="5638800"/>
            <a:ext cx="1371600" cy="510778"/>
          </a:xfrm>
          <a:prstGeom prst="roundRect">
            <a:avLst/>
          </a:prstGeom>
          <a:solidFill>
            <a:srgbClr val="00B0F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16" name="TextBox 15">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00B0F0"/>
                </a:solidFill>
                <a:effectLst>
                  <a:outerShdw blurRad="38100" dist="38100" dir="2700000" algn="tl">
                    <a:srgbClr val="000000">
                      <a:alpha val="43137"/>
                    </a:srgbClr>
                  </a:outerShdw>
                </a:effectLst>
                <a:uLnTx/>
                <a:uFillTx/>
                <a:latin typeface="Arial Rounded MT Bold" pitchFamily="34" charset="0"/>
                <a:ea typeface="+mj-ea"/>
                <a:cs typeface="+mj-cs"/>
              </a:rPr>
              <a:t>9, 10 - $500</a:t>
            </a:r>
          </a:p>
        </p:txBody>
      </p:sp>
      <p:sp>
        <p:nvSpPr>
          <p:cNvPr id="9" name="Content Placeholder 7"/>
          <p:cNvSpPr txBox="1">
            <a:spLocks/>
          </p:cNvSpPr>
          <p:nvPr/>
        </p:nvSpPr>
        <p:spPr>
          <a:xfrm>
            <a:off x="685800" y="25908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ea typeface="+mn-ea"/>
                <a:cs typeface="+mn-cs"/>
              </a:rPr>
              <a:t> 12 x 9 =</a:t>
            </a:r>
          </a:p>
        </p:txBody>
      </p:sp>
      <p:sp>
        <p:nvSpPr>
          <p:cNvPr id="10" name="Rounded Rectangle 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1" name="Content Placeholder 7"/>
          <p:cNvSpPr txBox="1">
            <a:spLocks/>
          </p:cNvSpPr>
          <p:nvPr/>
        </p:nvSpPr>
        <p:spPr>
          <a:xfrm>
            <a:off x="5867400" y="27432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8000" b="1"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latin typeface="Arial Rounded MT Bold" pitchFamily="34" charset="0"/>
                <a:cs typeface="+mn-cs"/>
              </a:rPr>
              <a:t>108</a:t>
            </a:r>
            <a:endParaRPr kumimoji="0" lang="en-US" sz="8000" b="1" i="0" u="none" strike="noStrike" kern="1200" normalizeH="0" baseline="0" noProof="0" dirty="0">
              <a:ln w="19050">
                <a:solidFill>
                  <a:sysClr val="windowText" lastClr="000000"/>
                </a:solidFill>
                <a:prstDash val="solid"/>
              </a:ln>
              <a:solidFill>
                <a:srgbClr val="00B0F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8200" y="5638800"/>
            <a:ext cx="1371600" cy="510778"/>
          </a:xfrm>
          <a:prstGeom prst="roundRect">
            <a:avLst/>
          </a:prstGeom>
          <a:solidFill>
            <a:srgbClr val="7030A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9" name="TextBox 8">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0"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rPr>
              <a:t>11, 12 - $100</a:t>
            </a:r>
          </a:p>
        </p:txBody>
      </p:sp>
      <p:sp>
        <p:nvSpPr>
          <p:cNvPr id="12" name="Content Placeholder 7"/>
          <p:cNvSpPr txBox="1">
            <a:spLocks/>
          </p:cNvSpPr>
          <p:nvPr/>
        </p:nvSpPr>
        <p:spPr>
          <a:xfrm>
            <a:off x="609600" y="25908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cs typeface="+mn-cs"/>
              </a:rPr>
              <a:t> 2 x 12 =</a:t>
            </a:r>
          </a:p>
        </p:txBody>
      </p:sp>
      <p:sp>
        <p:nvSpPr>
          <p:cNvPr id="13" name="Rounded Rectangle 12"/>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endParaRPr>
          </a:p>
        </p:txBody>
      </p:sp>
      <p:sp>
        <p:nvSpPr>
          <p:cNvPr id="14" name="Content Placeholder 7"/>
          <p:cNvSpPr txBox="1">
            <a:spLocks/>
          </p:cNvSpPr>
          <p:nvPr/>
        </p:nvSpPr>
        <p:spPr>
          <a:xfrm>
            <a:off x="4876800" y="2590800"/>
            <a:ext cx="4114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0000" b="1" dirty="0">
                <a:ln w="19050">
                  <a:solidFill>
                    <a:sysClr val="windowText" lastClr="000000"/>
                  </a:solidFill>
                  <a:prstDash val="solid"/>
                </a:ln>
                <a:solidFill>
                  <a:srgbClr val="7030A0"/>
                </a:solidFill>
                <a:effectLst>
                  <a:outerShdw blurRad="38100" dist="38100" dir="2700000" algn="tl">
                    <a:srgbClr val="000000">
                      <a:alpha val="43137"/>
                    </a:srgbClr>
                  </a:outerShdw>
                </a:effectLst>
                <a:latin typeface="Arial Rounded MT Bold" pitchFamily="34" charset="0"/>
                <a:cs typeface="+mn-cs"/>
              </a:rPr>
              <a:t>24</a:t>
            </a:r>
            <a:endParaRPr kumimoji="0" lang="en-US" sz="10000" b="1" i="0" u="none" strike="noStrike" kern="1200" normalizeH="0" baseline="0" noProof="0" dirty="0">
              <a:ln w="19050">
                <a:solidFill>
                  <a:sysClr val="windowText" lastClr="000000"/>
                </a:solidFill>
                <a:prstDash val="solid"/>
              </a:ln>
              <a:solidFill>
                <a:srgbClr val="7030A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childTnLst>
                    </p:cTn>
                  </p:par>
                </p:childTnLst>
              </p:cTn>
              <p:nextCondLst>
                <p:cond evt="onClick" delay="0">
                  <p:tgtEl>
                    <p:spTgt spid="8"/>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Box 129">
            <a:hlinkClick r:id="rId3" action="ppaction://hlinksldjump"/>
          </p:cNvPr>
          <p:cNvSpPr txBox="1"/>
          <p:nvPr/>
        </p:nvSpPr>
        <p:spPr>
          <a:xfrm>
            <a:off x="3337560" y="291465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$200</a:t>
            </a:r>
          </a:p>
        </p:txBody>
      </p:sp>
      <p:sp>
        <p:nvSpPr>
          <p:cNvPr id="5" name="TextBox 4"/>
          <p:cNvSpPr txBox="1"/>
          <p:nvPr/>
        </p:nvSpPr>
        <p:spPr>
          <a:xfrm>
            <a:off x="838200" y="1219200"/>
            <a:ext cx="1188720" cy="914400"/>
          </a:xfrm>
          <a:prstGeom prst="roundRect">
            <a:avLst/>
          </a:prstGeom>
          <a:solidFill>
            <a:srgbClr val="FF000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400" dirty="0">
                <a:ln w="3175">
                  <a:solidFill>
                    <a:schemeClr val="tx1"/>
                  </a:solidFill>
                </a:ln>
                <a:solidFill>
                  <a:schemeClr val="bg1"/>
                </a:solidFill>
                <a:effectLst>
                  <a:outerShdw blurRad="38100" dist="38100" dir="2700000" algn="tl">
                    <a:srgbClr val="000000">
                      <a:alpha val="43137"/>
                    </a:srgbClr>
                  </a:outerShdw>
                </a:effectLst>
                <a:latin typeface="Arial Rounded MT Bold" pitchFamily="34" charset="0"/>
              </a:rPr>
              <a:t>0, 1, 2</a:t>
            </a:r>
          </a:p>
        </p:txBody>
      </p:sp>
      <p:sp>
        <p:nvSpPr>
          <p:cNvPr id="6" name="TextBox 5"/>
          <p:cNvSpPr txBox="1"/>
          <p:nvPr/>
        </p:nvSpPr>
        <p:spPr>
          <a:xfrm>
            <a:off x="2103120" y="1219200"/>
            <a:ext cx="1188720" cy="914400"/>
          </a:xfrm>
          <a:prstGeom prst="roundRect">
            <a:avLst/>
          </a:prstGeom>
          <a:solidFill>
            <a:srgbClr val="FF660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400" dirty="0">
                <a:ln w="3175">
                  <a:solidFill>
                    <a:schemeClr val="tx1"/>
                  </a:solidFill>
                </a:ln>
                <a:solidFill>
                  <a:schemeClr val="bg1"/>
                </a:solidFill>
                <a:effectLst>
                  <a:outerShdw blurRad="38100" dist="38100" dir="2700000" algn="tl">
                    <a:srgbClr val="000000">
                      <a:alpha val="43137"/>
                    </a:srgbClr>
                  </a:outerShdw>
                </a:effectLst>
                <a:latin typeface="Arial Rounded MT Bold" pitchFamily="34" charset="0"/>
              </a:rPr>
              <a:t>3, 4</a:t>
            </a:r>
          </a:p>
        </p:txBody>
      </p:sp>
      <p:sp>
        <p:nvSpPr>
          <p:cNvPr id="7" name="TextBox 6"/>
          <p:cNvSpPr txBox="1"/>
          <p:nvPr/>
        </p:nvSpPr>
        <p:spPr>
          <a:xfrm>
            <a:off x="3352800" y="1219200"/>
            <a:ext cx="1188720" cy="914400"/>
          </a:xfrm>
          <a:prstGeom prst="roundRect">
            <a:avLst/>
          </a:prstGeom>
          <a:solidFill>
            <a:srgbClr val="FFFF0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400" dirty="0">
                <a:ln w="3175">
                  <a:solidFill>
                    <a:schemeClr val="tx1"/>
                  </a:solidFill>
                </a:ln>
                <a:solidFill>
                  <a:schemeClr val="bg1"/>
                </a:solidFill>
                <a:effectLst>
                  <a:outerShdw blurRad="38100" dist="38100" dir="2700000" algn="tl">
                    <a:srgbClr val="000000">
                      <a:alpha val="43137"/>
                    </a:srgbClr>
                  </a:outerShdw>
                </a:effectLst>
                <a:latin typeface="Arial Rounded MT Bold" pitchFamily="34" charset="0"/>
              </a:rPr>
              <a:t>5, 6</a:t>
            </a:r>
          </a:p>
        </p:txBody>
      </p:sp>
      <p:sp>
        <p:nvSpPr>
          <p:cNvPr id="8" name="TextBox 7"/>
          <p:cNvSpPr txBox="1"/>
          <p:nvPr/>
        </p:nvSpPr>
        <p:spPr>
          <a:xfrm>
            <a:off x="4617720" y="1219200"/>
            <a:ext cx="1188720" cy="914400"/>
          </a:xfrm>
          <a:prstGeom prst="roundRect">
            <a:avLst/>
          </a:prstGeom>
          <a:solidFill>
            <a:srgbClr val="00B05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400" dirty="0">
                <a:ln w="3175">
                  <a:solidFill>
                    <a:schemeClr val="tx1"/>
                  </a:solidFill>
                </a:ln>
                <a:solidFill>
                  <a:schemeClr val="bg1"/>
                </a:solidFill>
                <a:effectLst>
                  <a:outerShdw blurRad="38100" dist="38100" dir="2700000" algn="tl">
                    <a:srgbClr val="000000">
                      <a:alpha val="43137"/>
                    </a:srgbClr>
                  </a:outerShdw>
                </a:effectLst>
                <a:latin typeface="Arial Rounded MT Bold" pitchFamily="34" charset="0"/>
              </a:rPr>
              <a:t>7, 8</a:t>
            </a:r>
          </a:p>
        </p:txBody>
      </p:sp>
      <p:sp>
        <p:nvSpPr>
          <p:cNvPr id="9" name="TextBox 8"/>
          <p:cNvSpPr txBox="1"/>
          <p:nvPr/>
        </p:nvSpPr>
        <p:spPr>
          <a:xfrm>
            <a:off x="5867400" y="1219200"/>
            <a:ext cx="1188720" cy="914400"/>
          </a:xfrm>
          <a:prstGeom prst="roundRect">
            <a:avLst/>
          </a:prstGeom>
          <a:solidFill>
            <a:srgbClr val="00B0F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400" dirty="0">
                <a:ln w="3175">
                  <a:solidFill>
                    <a:schemeClr val="tx1"/>
                  </a:solidFill>
                </a:ln>
                <a:solidFill>
                  <a:schemeClr val="bg1"/>
                </a:solidFill>
                <a:effectLst>
                  <a:outerShdw blurRad="38100" dist="38100" dir="2700000" algn="tl">
                    <a:srgbClr val="000000">
                      <a:alpha val="43137"/>
                    </a:srgbClr>
                  </a:outerShdw>
                </a:effectLst>
                <a:latin typeface="Arial Rounded MT Bold" pitchFamily="34" charset="0"/>
              </a:rPr>
              <a:t>9, 10</a:t>
            </a:r>
          </a:p>
        </p:txBody>
      </p:sp>
      <p:sp>
        <p:nvSpPr>
          <p:cNvPr id="10" name="TextBox 9"/>
          <p:cNvSpPr txBox="1"/>
          <p:nvPr/>
        </p:nvSpPr>
        <p:spPr>
          <a:xfrm>
            <a:off x="7162800" y="1219200"/>
            <a:ext cx="1188720" cy="914400"/>
          </a:xfrm>
          <a:prstGeom prst="roundRect">
            <a:avLst/>
          </a:prstGeom>
          <a:solidFill>
            <a:srgbClr val="7030A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400" dirty="0">
                <a:ln w="3175">
                  <a:solidFill>
                    <a:schemeClr val="tx1"/>
                  </a:solidFill>
                </a:ln>
                <a:solidFill>
                  <a:schemeClr val="bg1"/>
                </a:solidFill>
                <a:effectLst>
                  <a:outerShdw blurRad="38100" dist="38100" dir="2700000" algn="tl">
                    <a:srgbClr val="000000">
                      <a:alpha val="43137"/>
                    </a:srgbClr>
                  </a:outerShdw>
                </a:effectLst>
                <a:latin typeface="Arial Rounded MT Bold" pitchFamily="34" charset="0"/>
              </a:rPr>
              <a:t>11, 12</a:t>
            </a:r>
          </a:p>
        </p:txBody>
      </p:sp>
      <p:sp>
        <p:nvSpPr>
          <p:cNvPr id="47" name="Title 46"/>
          <p:cNvSpPr>
            <a:spLocks noGrp="1"/>
          </p:cNvSpPr>
          <p:nvPr>
            <p:ph type="title"/>
          </p:nvPr>
        </p:nvSpPr>
        <p:spPr>
          <a:xfrm>
            <a:off x="1676400" y="457200"/>
            <a:ext cx="5715000" cy="609600"/>
          </a:xfrm>
        </p:spPr>
        <p:txBody>
          <a:bodyPr rtlCol="0">
            <a:noAutofit/>
          </a:bodyPr>
          <a:lstStyle/>
          <a:p>
            <a:pPr eaLnBrk="1" fontAlgn="auto" hangingPunct="1">
              <a:spcAft>
                <a:spcPts val="0"/>
              </a:spcAft>
              <a:defRPr/>
            </a:pPr>
            <a:r>
              <a:rPr lang="en-US" sz="80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S</a:t>
            </a:r>
            <a:r>
              <a:rPr lang="en-US" sz="8000" dirty="0">
                <a:ln>
                  <a:solidFill>
                    <a:schemeClr val="tx1"/>
                  </a:solidFill>
                </a:ln>
                <a:solidFill>
                  <a:srgbClr val="FFC000"/>
                </a:solidFill>
                <a:effectLst>
                  <a:outerShdw blurRad="38100" dist="38100" dir="2700000" algn="tl">
                    <a:srgbClr val="000000">
                      <a:alpha val="43137"/>
                    </a:srgbClr>
                  </a:outerShdw>
                </a:effectLst>
                <a:latin typeface="Markus the Cow" pitchFamily="2" charset="0"/>
              </a:rPr>
              <a:t>c</a:t>
            </a:r>
            <a:r>
              <a:rPr lang="en-US" sz="8000" dirty="0">
                <a:ln>
                  <a:solidFill>
                    <a:schemeClr val="tx1"/>
                  </a:solidFill>
                </a:ln>
                <a:solidFill>
                  <a:srgbClr val="FFFF00"/>
                </a:solidFill>
                <a:effectLst>
                  <a:outerShdw blurRad="38100" dist="38100" dir="2700000" algn="tl">
                    <a:srgbClr val="000000">
                      <a:alpha val="43137"/>
                    </a:srgbClr>
                  </a:outerShdw>
                </a:effectLst>
                <a:latin typeface="Markus the Cow" pitchFamily="2" charset="0"/>
              </a:rPr>
              <a:t>o</a:t>
            </a:r>
            <a:r>
              <a:rPr lang="en-US" sz="8000" dirty="0">
                <a:ln>
                  <a:solidFill>
                    <a:schemeClr val="tx1"/>
                  </a:solidFill>
                </a:ln>
                <a:solidFill>
                  <a:srgbClr val="00B050"/>
                </a:solidFill>
                <a:effectLst>
                  <a:outerShdw blurRad="38100" dist="38100" dir="2700000" algn="tl">
                    <a:srgbClr val="000000">
                      <a:alpha val="43137"/>
                    </a:srgbClr>
                  </a:outerShdw>
                </a:effectLst>
                <a:latin typeface="Markus the Cow" pitchFamily="2" charset="0"/>
              </a:rPr>
              <a:t>r</a:t>
            </a:r>
            <a:r>
              <a:rPr lang="en-US" sz="8000" dirty="0">
                <a:ln>
                  <a:solidFill>
                    <a:schemeClr val="tx1"/>
                  </a:solidFill>
                </a:ln>
                <a:solidFill>
                  <a:srgbClr val="00B0F0"/>
                </a:solidFill>
                <a:effectLst>
                  <a:outerShdw blurRad="38100" dist="38100" dir="2700000" algn="tl">
                    <a:srgbClr val="000000">
                      <a:alpha val="43137"/>
                    </a:srgbClr>
                  </a:outerShdw>
                </a:effectLst>
                <a:latin typeface="Markus the Cow" pitchFamily="2" charset="0"/>
              </a:rPr>
              <a:t>e</a:t>
            </a:r>
            <a:r>
              <a:rPr lang="en-US" sz="8000" dirty="0">
                <a:ln>
                  <a:solidFill>
                    <a:schemeClr val="tx1"/>
                  </a:solidFill>
                </a:ln>
                <a:solidFill>
                  <a:srgbClr val="7030A0"/>
                </a:solidFill>
                <a:effectLst>
                  <a:outerShdw blurRad="38100" dist="38100" dir="2700000" algn="tl">
                    <a:srgbClr val="000000">
                      <a:alpha val="43137"/>
                    </a:srgbClr>
                  </a:outerShdw>
                </a:effectLst>
                <a:latin typeface="Markus the Cow" pitchFamily="2" charset="0"/>
              </a:rPr>
              <a:t>b</a:t>
            </a:r>
            <a:r>
              <a:rPr lang="en-US" sz="80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o</a:t>
            </a:r>
            <a:r>
              <a:rPr lang="en-US" sz="8000" dirty="0">
                <a:ln>
                  <a:solidFill>
                    <a:schemeClr val="tx1"/>
                  </a:solidFill>
                </a:ln>
                <a:solidFill>
                  <a:srgbClr val="FFC000"/>
                </a:solidFill>
                <a:effectLst>
                  <a:outerShdw blurRad="38100" dist="38100" dir="2700000" algn="tl">
                    <a:srgbClr val="000000">
                      <a:alpha val="43137"/>
                    </a:srgbClr>
                  </a:outerShdw>
                </a:effectLst>
                <a:latin typeface="Markus the Cow" pitchFamily="2" charset="0"/>
              </a:rPr>
              <a:t>a</a:t>
            </a:r>
            <a:r>
              <a:rPr lang="en-US" sz="8000" dirty="0">
                <a:ln>
                  <a:solidFill>
                    <a:schemeClr val="tx1"/>
                  </a:solidFill>
                </a:ln>
                <a:solidFill>
                  <a:srgbClr val="FFFF00"/>
                </a:solidFill>
                <a:effectLst>
                  <a:outerShdw blurRad="38100" dist="38100" dir="2700000" algn="tl">
                    <a:srgbClr val="000000">
                      <a:alpha val="43137"/>
                    </a:srgbClr>
                  </a:outerShdw>
                </a:effectLst>
                <a:latin typeface="Markus the Cow" pitchFamily="2" charset="0"/>
              </a:rPr>
              <a:t>r</a:t>
            </a:r>
            <a:r>
              <a:rPr lang="en-US" sz="8000" dirty="0">
                <a:ln>
                  <a:solidFill>
                    <a:schemeClr val="tx1"/>
                  </a:solidFill>
                </a:ln>
                <a:solidFill>
                  <a:srgbClr val="00B050"/>
                </a:solidFill>
                <a:effectLst>
                  <a:outerShdw blurRad="38100" dist="38100" dir="2700000" algn="tl">
                    <a:srgbClr val="000000">
                      <a:alpha val="43137"/>
                    </a:srgbClr>
                  </a:outerShdw>
                </a:effectLst>
                <a:latin typeface="Markus the Cow" pitchFamily="2" charset="0"/>
              </a:rPr>
              <a:t>d</a:t>
            </a:r>
          </a:p>
        </p:txBody>
      </p:sp>
      <p:sp>
        <p:nvSpPr>
          <p:cNvPr id="79" name="TextBox 78">
            <a:hlinkClick r:id="rId4" action="ppaction://hlinksldjump"/>
          </p:cNvPr>
          <p:cNvSpPr txBox="1"/>
          <p:nvPr/>
        </p:nvSpPr>
        <p:spPr>
          <a:xfrm>
            <a:off x="6553200" y="631825"/>
            <a:ext cx="18288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1600" dirty="0">
                <a:effectLst>
                  <a:outerShdw blurRad="38100" dist="38100" dir="2700000" algn="tl">
                    <a:srgbClr val="000000">
                      <a:alpha val="43137"/>
                    </a:srgbClr>
                  </a:outerShdw>
                </a:effectLst>
                <a:latin typeface="Arial Rounded MT Bold" pitchFamily="34" charset="0"/>
              </a:rPr>
              <a:t>Final Question</a:t>
            </a:r>
          </a:p>
        </p:txBody>
      </p:sp>
      <p:sp>
        <p:nvSpPr>
          <p:cNvPr id="84" name="TextBox 83">
            <a:hlinkClick r:id="rId5" action="ppaction://hlinksldjump"/>
          </p:cNvPr>
          <p:cNvSpPr txBox="1"/>
          <p:nvPr/>
        </p:nvSpPr>
        <p:spPr>
          <a:xfrm>
            <a:off x="838200" y="220027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$100</a:t>
            </a:r>
          </a:p>
        </p:txBody>
      </p:sp>
      <p:sp>
        <p:nvSpPr>
          <p:cNvPr id="85" name="TextBox 84">
            <a:hlinkClick r:id="rId6" action="ppaction://hlinksldjump"/>
          </p:cNvPr>
          <p:cNvSpPr txBox="1"/>
          <p:nvPr/>
        </p:nvSpPr>
        <p:spPr>
          <a:xfrm>
            <a:off x="822960" y="291465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$200</a:t>
            </a:r>
          </a:p>
        </p:txBody>
      </p:sp>
      <p:sp>
        <p:nvSpPr>
          <p:cNvPr id="86" name="TextBox 85">
            <a:hlinkClick r:id="rId7" action="ppaction://hlinksldjump"/>
          </p:cNvPr>
          <p:cNvSpPr txBox="1"/>
          <p:nvPr/>
        </p:nvSpPr>
        <p:spPr>
          <a:xfrm>
            <a:off x="822960" y="362902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$300</a:t>
            </a:r>
          </a:p>
        </p:txBody>
      </p:sp>
      <p:sp>
        <p:nvSpPr>
          <p:cNvPr id="87" name="TextBox 86">
            <a:hlinkClick r:id="rId8" action="ppaction://hlinksldjump"/>
          </p:cNvPr>
          <p:cNvSpPr txBox="1"/>
          <p:nvPr/>
        </p:nvSpPr>
        <p:spPr>
          <a:xfrm>
            <a:off x="822960" y="434340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$400</a:t>
            </a:r>
          </a:p>
        </p:txBody>
      </p:sp>
      <p:sp>
        <p:nvSpPr>
          <p:cNvPr id="88" name="TextBox 87">
            <a:hlinkClick r:id="rId9" action="ppaction://hlinksldjump"/>
          </p:cNvPr>
          <p:cNvSpPr txBox="1"/>
          <p:nvPr/>
        </p:nvSpPr>
        <p:spPr>
          <a:xfrm>
            <a:off x="822960" y="507492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$500</a:t>
            </a:r>
          </a:p>
        </p:txBody>
      </p:sp>
      <p:sp>
        <p:nvSpPr>
          <p:cNvPr id="119" name="TextBox 118">
            <a:hlinkClick r:id="rId10" action="ppaction://hlinksldjump"/>
          </p:cNvPr>
          <p:cNvSpPr txBox="1"/>
          <p:nvPr/>
        </p:nvSpPr>
        <p:spPr>
          <a:xfrm>
            <a:off x="2087880" y="220027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$100</a:t>
            </a:r>
          </a:p>
        </p:txBody>
      </p:sp>
      <p:sp>
        <p:nvSpPr>
          <p:cNvPr id="120" name="TextBox 119">
            <a:hlinkClick r:id="rId11" action="ppaction://hlinksldjump"/>
          </p:cNvPr>
          <p:cNvSpPr txBox="1"/>
          <p:nvPr/>
        </p:nvSpPr>
        <p:spPr>
          <a:xfrm>
            <a:off x="2087880" y="291465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$200</a:t>
            </a:r>
          </a:p>
        </p:txBody>
      </p:sp>
      <p:sp>
        <p:nvSpPr>
          <p:cNvPr id="121" name="TextBox 120">
            <a:hlinkClick r:id="rId12" action="ppaction://hlinksldjump"/>
          </p:cNvPr>
          <p:cNvSpPr txBox="1"/>
          <p:nvPr/>
        </p:nvSpPr>
        <p:spPr>
          <a:xfrm>
            <a:off x="2087880" y="362902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$300</a:t>
            </a:r>
          </a:p>
        </p:txBody>
      </p:sp>
      <p:sp>
        <p:nvSpPr>
          <p:cNvPr id="122" name="TextBox 121">
            <a:hlinkClick r:id="rId13" action="ppaction://hlinksldjump"/>
          </p:cNvPr>
          <p:cNvSpPr txBox="1"/>
          <p:nvPr/>
        </p:nvSpPr>
        <p:spPr>
          <a:xfrm>
            <a:off x="2087880" y="434340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$400</a:t>
            </a:r>
          </a:p>
        </p:txBody>
      </p:sp>
      <p:sp>
        <p:nvSpPr>
          <p:cNvPr id="123" name="TextBox 122">
            <a:hlinkClick r:id="rId14" action="ppaction://hlinksldjump"/>
          </p:cNvPr>
          <p:cNvSpPr txBox="1"/>
          <p:nvPr/>
        </p:nvSpPr>
        <p:spPr>
          <a:xfrm>
            <a:off x="2087880" y="507492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$500</a:t>
            </a:r>
          </a:p>
        </p:txBody>
      </p:sp>
      <p:sp>
        <p:nvSpPr>
          <p:cNvPr id="129" name="TextBox 128">
            <a:hlinkClick r:id="rId15" action="ppaction://hlinksldjump"/>
          </p:cNvPr>
          <p:cNvSpPr txBox="1"/>
          <p:nvPr/>
        </p:nvSpPr>
        <p:spPr>
          <a:xfrm>
            <a:off x="3352800" y="220027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$100</a:t>
            </a:r>
          </a:p>
        </p:txBody>
      </p:sp>
      <p:sp>
        <p:nvSpPr>
          <p:cNvPr id="131" name="TextBox 130">
            <a:hlinkClick r:id="rId16" action="ppaction://hlinksldjump"/>
          </p:cNvPr>
          <p:cNvSpPr txBox="1"/>
          <p:nvPr/>
        </p:nvSpPr>
        <p:spPr>
          <a:xfrm>
            <a:off x="3337560" y="362902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$300</a:t>
            </a:r>
          </a:p>
        </p:txBody>
      </p:sp>
      <p:sp>
        <p:nvSpPr>
          <p:cNvPr id="132" name="TextBox 131">
            <a:hlinkClick r:id="rId16" action="ppaction://hlinksldjump"/>
          </p:cNvPr>
          <p:cNvSpPr txBox="1"/>
          <p:nvPr/>
        </p:nvSpPr>
        <p:spPr>
          <a:xfrm>
            <a:off x="3337560" y="434340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$400</a:t>
            </a:r>
          </a:p>
        </p:txBody>
      </p:sp>
      <p:sp>
        <p:nvSpPr>
          <p:cNvPr id="133" name="TextBox 132">
            <a:hlinkClick r:id="rId17" action="ppaction://hlinksldjump"/>
          </p:cNvPr>
          <p:cNvSpPr txBox="1"/>
          <p:nvPr/>
        </p:nvSpPr>
        <p:spPr>
          <a:xfrm>
            <a:off x="3337560" y="507492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$500</a:t>
            </a:r>
          </a:p>
        </p:txBody>
      </p:sp>
      <p:sp>
        <p:nvSpPr>
          <p:cNvPr id="134" name="TextBox 133">
            <a:hlinkClick r:id="rId18" action="ppaction://hlinksldjump"/>
          </p:cNvPr>
          <p:cNvSpPr txBox="1"/>
          <p:nvPr/>
        </p:nvSpPr>
        <p:spPr>
          <a:xfrm>
            <a:off x="4602480" y="507492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$500</a:t>
            </a:r>
          </a:p>
        </p:txBody>
      </p:sp>
      <p:sp>
        <p:nvSpPr>
          <p:cNvPr id="135" name="TextBox 134">
            <a:hlinkClick r:id="rId19" action="ppaction://hlinksldjump"/>
          </p:cNvPr>
          <p:cNvSpPr txBox="1"/>
          <p:nvPr/>
        </p:nvSpPr>
        <p:spPr>
          <a:xfrm>
            <a:off x="4602480" y="220027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$100</a:t>
            </a:r>
          </a:p>
        </p:txBody>
      </p:sp>
      <p:sp>
        <p:nvSpPr>
          <p:cNvPr id="136" name="TextBox 135">
            <a:hlinkClick r:id="rId20" action="ppaction://hlinksldjump"/>
          </p:cNvPr>
          <p:cNvSpPr txBox="1"/>
          <p:nvPr/>
        </p:nvSpPr>
        <p:spPr>
          <a:xfrm>
            <a:off x="4602480" y="291465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$200</a:t>
            </a:r>
          </a:p>
        </p:txBody>
      </p:sp>
      <p:sp>
        <p:nvSpPr>
          <p:cNvPr id="137" name="TextBox 136">
            <a:hlinkClick r:id="rId21" action="ppaction://hlinksldjump"/>
          </p:cNvPr>
          <p:cNvSpPr txBox="1"/>
          <p:nvPr/>
        </p:nvSpPr>
        <p:spPr>
          <a:xfrm>
            <a:off x="4602480" y="362902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$300</a:t>
            </a:r>
          </a:p>
        </p:txBody>
      </p:sp>
      <p:sp>
        <p:nvSpPr>
          <p:cNvPr id="138" name="TextBox 137">
            <a:hlinkClick r:id="rId22" action="ppaction://hlinksldjump"/>
          </p:cNvPr>
          <p:cNvSpPr txBox="1"/>
          <p:nvPr/>
        </p:nvSpPr>
        <p:spPr>
          <a:xfrm>
            <a:off x="4602480" y="434340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$400</a:t>
            </a:r>
          </a:p>
        </p:txBody>
      </p:sp>
      <p:sp>
        <p:nvSpPr>
          <p:cNvPr id="139" name="TextBox 138">
            <a:hlinkClick r:id="rId18" action="ppaction://hlinksldjump"/>
          </p:cNvPr>
          <p:cNvSpPr txBox="1"/>
          <p:nvPr/>
        </p:nvSpPr>
        <p:spPr>
          <a:xfrm>
            <a:off x="5867400" y="507492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$500</a:t>
            </a:r>
          </a:p>
        </p:txBody>
      </p:sp>
      <p:sp>
        <p:nvSpPr>
          <p:cNvPr id="140" name="TextBox 139">
            <a:hlinkClick r:id="rId23" action="ppaction://hlinksldjump"/>
          </p:cNvPr>
          <p:cNvSpPr txBox="1"/>
          <p:nvPr/>
        </p:nvSpPr>
        <p:spPr>
          <a:xfrm>
            <a:off x="5867400" y="220027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$100</a:t>
            </a:r>
          </a:p>
        </p:txBody>
      </p:sp>
      <p:sp>
        <p:nvSpPr>
          <p:cNvPr id="141" name="TextBox 140">
            <a:hlinkClick r:id="rId24" action="ppaction://hlinksldjump"/>
          </p:cNvPr>
          <p:cNvSpPr txBox="1"/>
          <p:nvPr/>
        </p:nvSpPr>
        <p:spPr>
          <a:xfrm>
            <a:off x="5867400" y="291465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$200</a:t>
            </a:r>
          </a:p>
        </p:txBody>
      </p:sp>
      <p:sp>
        <p:nvSpPr>
          <p:cNvPr id="142" name="TextBox 141">
            <a:hlinkClick r:id="rId25" action="ppaction://hlinksldjump"/>
          </p:cNvPr>
          <p:cNvSpPr txBox="1"/>
          <p:nvPr/>
        </p:nvSpPr>
        <p:spPr>
          <a:xfrm>
            <a:off x="5867400" y="362902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$300</a:t>
            </a:r>
          </a:p>
        </p:txBody>
      </p:sp>
      <p:sp>
        <p:nvSpPr>
          <p:cNvPr id="143" name="TextBox 142">
            <a:hlinkClick r:id="rId26" action="ppaction://hlinksldjump"/>
          </p:cNvPr>
          <p:cNvSpPr txBox="1"/>
          <p:nvPr/>
        </p:nvSpPr>
        <p:spPr>
          <a:xfrm>
            <a:off x="5867400" y="434340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$400</a:t>
            </a:r>
          </a:p>
        </p:txBody>
      </p:sp>
      <p:sp>
        <p:nvSpPr>
          <p:cNvPr id="144" name="TextBox 143">
            <a:hlinkClick r:id="rId27" action="ppaction://hlinksldjump"/>
          </p:cNvPr>
          <p:cNvSpPr txBox="1"/>
          <p:nvPr/>
        </p:nvSpPr>
        <p:spPr>
          <a:xfrm>
            <a:off x="7162800" y="507492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$500</a:t>
            </a:r>
          </a:p>
        </p:txBody>
      </p:sp>
      <p:sp>
        <p:nvSpPr>
          <p:cNvPr id="145" name="TextBox 144">
            <a:hlinkClick r:id="rId28" action="ppaction://hlinksldjump"/>
          </p:cNvPr>
          <p:cNvSpPr txBox="1"/>
          <p:nvPr/>
        </p:nvSpPr>
        <p:spPr>
          <a:xfrm>
            <a:off x="7162800" y="220027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$100</a:t>
            </a:r>
          </a:p>
        </p:txBody>
      </p:sp>
      <p:sp>
        <p:nvSpPr>
          <p:cNvPr id="146" name="TextBox 145">
            <a:hlinkClick r:id="rId29" action="ppaction://hlinksldjump"/>
          </p:cNvPr>
          <p:cNvSpPr txBox="1"/>
          <p:nvPr/>
        </p:nvSpPr>
        <p:spPr>
          <a:xfrm>
            <a:off x="7162800" y="291465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$200</a:t>
            </a:r>
          </a:p>
        </p:txBody>
      </p:sp>
      <p:sp>
        <p:nvSpPr>
          <p:cNvPr id="147" name="TextBox 146">
            <a:hlinkClick r:id="rId30" action="ppaction://hlinksldjump"/>
          </p:cNvPr>
          <p:cNvSpPr txBox="1"/>
          <p:nvPr/>
        </p:nvSpPr>
        <p:spPr>
          <a:xfrm>
            <a:off x="7162800" y="3629025"/>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$300</a:t>
            </a:r>
          </a:p>
        </p:txBody>
      </p:sp>
      <p:sp>
        <p:nvSpPr>
          <p:cNvPr id="148" name="TextBox 147">
            <a:hlinkClick r:id="rId31" action="ppaction://hlinksldjump"/>
          </p:cNvPr>
          <p:cNvSpPr txBox="1"/>
          <p:nvPr/>
        </p:nvSpPr>
        <p:spPr>
          <a:xfrm>
            <a:off x="7162800" y="4343400"/>
            <a:ext cx="1188720" cy="6400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noAutofit/>
          </a:bodyPr>
          <a:lstStyle/>
          <a:p>
            <a:pPr algn="ctr" fontAlgn="auto">
              <a:spcBef>
                <a:spcPts val="0"/>
              </a:spcBef>
              <a:spcAft>
                <a:spcPts val="0"/>
              </a:spcAft>
              <a:defRPr/>
            </a:pPr>
            <a:r>
              <a:rPr lang="en-US" sz="2800" dirty="0">
                <a:effectLst>
                  <a:outerShdw blurRad="38100" dist="38100" dir="2700000" algn="tl">
                    <a:srgbClr val="000000">
                      <a:alpha val="43137"/>
                    </a:srgbClr>
                  </a:outerShdw>
                </a:effectLst>
                <a:latin typeface="Arial Rounded MT Bold" pitchFamily="34" charset="0"/>
              </a:rPr>
              <a:t>$400</a:t>
            </a:r>
          </a:p>
        </p:txBody>
      </p:sp>
      <p:sp>
        <p:nvSpPr>
          <p:cNvPr id="149" name="TextBox 26"/>
          <p:cNvSpPr txBox="1">
            <a:spLocks noChangeArrowheads="1"/>
          </p:cNvSpPr>
          <p:nvPr/>
        </p:nvSpPr>
        <p:spPr bwMode="auto">
          <a:xfrm>
            <a:off x="1219200" y="5791200"/>
            <a:ext cx="1295400" cy="400110"/>
          </a:xfrm>
          <a:prstGeom prst="rect">
            <a:avLst/>
          </a:prstGeom>
          <a:noFill/>
          <a:ln w="9525">
            <a:noFill/>
            <a:miter lim="800000"/>
            <a:headEnd/>
            <a:tailEnd/>
          </a:ln>
        </p:spPr>
        <p:txBody>
          <a:bodyPr wrap="square">
            <a:spAutoFit/>
          </a:bodyPr>
          <a:lstStyle/>
          <a:p>
            <a:pPr algn="ctr"/>
            <a:r>
              <a:rPr lang="en-US" sz="2000" dirty="0">
                <a:solidFill>
                  <a:srgbClr val="FF0000"/>
                </a:solidFill>
                <a:effectLst>
                  <a:outerShdw blurRad="38100" dist="38100" dir="2700000" algn="tl">
                    <a:srgbClr val="000000">
                      <a:alpha val="43137"/>
                    </a:srgbClr>
                  </a:outerShdw>
                </a:effectLst>
                <a:latin typeface="Arial Rounded MT Bold" pitchFamily="34" charset="0"/>
              </a:rPr>
              <a:t>Team 1</a:t>
            </a:r>
          </a:p>
        </p:txBody>
      </p:sp>
      <p:sp>
        <p:nvSpPr>
          <p:cNvPr id="150" name="TextBox 26"/>
          <p:cNvSpPr txBox="1">
            <a:spLocks noChangeArrowheads="1"/>
          </p:cNvSpPr>
          <p:nvPr/>
        </p:nvSpPr>
        <p:spPr bwMode="auto">
          <a:xfrm>
            <a:off x="3505200" y="5791200"/>
            <a:ext cx="1295400" cy="400110"/>
          </a:xfrm>
          <a:prstGeom prst="rect">
            <a:avLst/>
          </a:prstGeom>
          <a:noFill/>
          <a:ln w="9525">
            <a:noFill/>
            <a:miter lim="800000"/>
            <a:headEnd/>
            <a:tailEnd/>
          </a:ln>
        </p:spPr>
        <p:txBody>
          <a:bodyPr wrap="square">
            <a:spAutoFit/>
          </a:bodyPr>
          <a:lstStyle/>
          <a:p>
            <a:pPr algn="ctr"/>
            <a:r>
              <a:rPr lang="en-US" sz="2000" dirty="0">
                <a:solidFill>
                  <a:srgbClr val="0070C0"/>
                </a:solidFill>
                <a:effectLst>
                  <a:outerShdw blurRad="38100" dist="38100" dir="2700000" algn="tl">
                    <a:srgbClr val="000000">
                      <a:alpha val="43137"/>
                    </a:srgbClr>
                  </a:outerShdw>
                </a:effectLst>
                <a:latin typeface="Arial Rounded MT Bold" pitchFamily="34" charset="0"/>
              </a:rPr>
              <a:t>Team 2</a:t>
            </a:r>
          </a:p>
        </p:txBody>
      </p:sp>
      <p:sp>
        <p:nvSpPr>
          <p:cNvPr id="151" name="TextBox 26"/>
          <p:cNvSpPr txBox="1">
            <a:spLocks noChangeArrowheads="1"/>
          </p:cNvSpPr>
          <p:nvPr/>
        </p:nvSpPr>
        <p:spPr bwMode="auto">
          <a:xfrm>
            <a:off x="5791200" y="5791200"/>
            <a:ext cx="1295400" cy="400110"/>
          </a:xfrm>
          <a:prstGeom prst="rect">
            <a:avLst/>
          </a:prstGeom>
          <a:noFill/>
          <a:ln w="9525">
            <a:noFill/>
            <a:miter lim="800000"/>
            <a:headEnd/>
            <a:tailEnd/>
          </a:ln>
        </p:spPr>
        <p:txBody>
          <a:bodyPr wrap="square">
            <a:spAutoFit/>
          </a:bodyPr>
          <a:lstStyle/>
          <a:p>
            <a:pPr algn="ctr"/>
            <a:r>
              <a:rPr lang="en-US" sz="2000" dirty="0">
                <a:solidFill>
                  <a:srgbClr val="00B050"/>
                </a:solidFill>
                <a:effectLst>
                  <a:outerShdw blurRad="38100" dist="38100" dir="2700000" algn="tl">
                    <a:srgbClr val="000000">
                      <a:alpha val="43137"/>
                    </a:srgbClr>
                  </a:outerShdw>
                </a:effectLst>
                <a:latin typeface="Arial Rounded MT Bold" pitchFamily="34" charset="0"/>
              </a:rPr>
              <a:t>Team 3</a:t>
            </a:r>
          </a:p>
        </p:txBody>
      </p:sp>
      <p:pic>
        <p:nvPicPr>
          <p:cNvPr id="48133" name="TextBox1">
            <a:extLst>
              <a:ext uri="{FF2B5EF4-FFF2-40B4-BE49-F238E27FC236}">
                <a16:creationId xmlns:a16="http://schemas.microsoft.com/office/drawing/2014/main" id="{41463B15-D690-4249-B5AD-3EC1D9DE5029}"/>
              </a:ext>
            </a:extLst>
          </p:cNvPr>
          <p:cNvPicPr preferRelativeResize="0">
            <a:picLocks noChangeArrowheads="1" noChangeShapeType="1"/>
          </p:cNvPicPr>
          <p:nvPr/>
        </p:nvPicPr>
        <p:blipFill>
          <a:blip r:embed="rId32">
            <a:extLst>
              <a:ext uri="{28A0092B-C50C-407E-A947-70E740481C1C}">
                <a14:useLocalDpi xmlns:a14="http://schemas.microsoft.com/office/drawing/2010/main" val="0"/>
              </a:ext>
            </a:extLst>
          </a:blip>
          <a:srcRect/>
          <a:stretch>
            <a:fillRect/>
          </a:stretch>
        </p:blipFill>
        <p:spPr bwMode="auto">
          <a:xfrm>
            <a:off x="4800600" y="5791200"/>
            <a:ext cx="990600" cy="381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4" name="TextBox2">
            <a:extLst>
              <a:ext uri="{FF2B5EF4-FFF2-40B4-BE49-F238E27FC236}">
                <a16:creationId xmlns:a16="http://schemas.microsoft.com/office/drawing/2014/main" id="{C5A5A709-7217-3940-A820-FF963A3D97E2}"/>
              </a:ext>
            </a:extLst>
          </p:cNvPr>
          <p:cNvPicPr preferRelativeResize="0">
            <a:picLocks noChangeArrowheads="1" noChangeShapeType="1"/>
          </p:cNvPicPr>
          <p:nvPr/>
        </p:nvPicPr>
        <p:blipFill>
          <a:blip r:embed="rId32">
            <a:extLst>
              <a:ext uri="{28A0092B-C50C-407E-A947-70E740481C1C}">
                <a14:useLocalDpi xmlns:a14="http://schemas.microsoft.com/office/drawing/2010/main" val="0"/>
              </a:ext>
            </a:extLst>
          </a:blip>
          <a:srcRect/>
          <a:stretch>
            <a:fillRect/>
          </a:stretch>
        </p:blipFill>
        <p:spPr bwMode="auto">
          <a:xfrm>
            <a:off x="2514600" y="5791200"/>
            <a:ext cx="990600" cy="381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6" name="TextBox6">
            <a:extLst>
              <a:ext uri="{FF2B5EF4-FFF2-40B4-BE49-F238E27FC236}">
                <a16:creationId xmlns:a16="http://schemas.microsoft.com/office/drawing/2014/main" id="{F93F35C3-A7EC-A544-9161-B488FC60FCEA}"/>
              </a:ext>
            </a:extLst>
          </p:cNvPr>
          <p:cNvPicPr preferRelativeResize="0">
            <a:picLocks noChangeArrowheads="1" noChangeShapeType="1"/>
          </p:cNvPicPr>
          <p:nvPr/>
        </p:nvPicPr>
        <p:blipFill>
          <a:blip r:embed="rId32">
            <a:extLst>
              <a:ext uri="{28A0092B-C50C-407E-A947-70E740481C1C}">
                <a14:useLocalDpi xmlns:a14="http://schemas.microsoft.com/office/drawing/2010/main" val="0"/>
              </a:ext>
            </a:extLst>
          </a:blip>
          <a:srcRect/>
          <a:stretch>
            <a:fillRect/>
          </a:stretch>
        </p:blipFill>
        <p:spPr bwMode="auto">
          <a:xfrm>
            <a:off x="7010400" y="5791200"/>
            <a:ext cx="990600" cy="381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84"/>
                    </p:tgtEl>
                  </p:cond>
                </p:stCondLst>
                <p:endSync evt="end" delay="0">
                  <p:rtn val="all"/>
                </p:endSync>
                <p:childTnLst>
                  <p:par>
                    <p:cTn id="3" fill="hold">
                      <p:stCondLst>
                        <p:cond delay="0"/>
                      </p:stCondLst>
                      <p:childTnLst>
                        <p:par>
                          <p:cTn id="4" fill="hold">
                            <p:stCondLst>
                              <p:cond delay="0"/>
                            </p:stCondLst>
                            <p:childTnLst>
                              <p:par>
                                <p:cTn id="5" presetID="16" presetClass="exit" presetSubtype="26" fill="hold" grpId="0" nodeType="clickEffect">
                                  <p:stCondLst>
                                    <p:cond delay="0"/>
                                  </p:stCondLst>
                                  <p:childTnLst>
                                    <p:animEffect transition="out" filter="barn(inHorizontal)">
                                      <p:cBhvr>
                                        <p:cTn id="6" dur="500"/>
                                        <p:tgtEl>
                                          <p:spTgt spid="84"/>
                                        </p:tgtEl>
                                      </p:cBhvr>
                                    </p:animEffect>
                                    <p:set>
                                      <p:cBhvr>
                                        <p:cTn id="7" dur="1" fill="hold">
                                          <p:stCondLst>
                                            <p:cond delay="499"/>
                                          </p:stCondLst>
                                        </p:cTn>
                                        <p:tgtEl>
                                          <p:spTgt spid="84"/>
                                        </p:tgtEl>
                                        <p:attrNameLst>
                                          <p:attrName>style.visibility</p:attrName>
                                        </p:attrNameLst>
                                      </p:cBhvr>
                                      <p:to>
                                        <p:strVal val="hidden"/>
                                      </p:to>
                                    </p:set>
                                  </p:childTnLst>
                                </p:cTn>
                              </p:par>
                            </p:childTnLst>
                          </p:cTn>
                        </p:par>
                      </p:childTnLst>
                    </p:cTn>
                  </p:par>
                </p:childTnLst>
              </p:cTn>
              <p:nextCondLst>
                <p:cond evt="onClick" delay="0">
                  <p:tgtEl>
                    <p:spTgt spid="84"/>
                  </p:tgtEl>
                </p:cond>
              </p:nextCondLst>
            </p:seq>
            <p:seq concurrent="1" nextAc="seek">
              <p:cTn id="8" restart="whenNotActive" fill="hold" evtFilter="cancelBubble" nodeType="interactiveSeq">
                <p:stCondLst>
                  <p:cond evt="onClick" delay="0">
                    <p:tgtEl>
                      <p:spTgt spid="86"/>
                    </p:tgtEl>
                  </p:cond>
                </p:stCondLst>
                <p:endSync evt="end" delay="0">
                  <p:rtn val="all"/>
                </p:endSync>
                <p:childTnLst>
                  <p:par>
                    <p:cTn id="9" fill="hold">
                      <p:stCondLst>
                        <p:cond delay="0"/>
                      </p:stCondLst>
                      <p:childTnLst>
                        <p:par>
                          <p:cTn id="10" fill="hold">
                            <p:stCondLst>
                              <p:cond delay="0"/>
                            </p:stCondLst>
                            <p:childTnLst>
                              <p:par>
                                <p:cTn id="11" presetID="16" presetClass="exit" presetSubtype="26" fill="hold" grpId="0" nodeType="clickEffect">
                                  <p:stCondLst>
                                    <p:cond delay="0"/>
                                  </p:stCondLst>
                                  <p:childTnLst>
                                    <p:animEffect transition="out" filter="barn(inHorizontal)">
                                      <p:cBhvr>
                                        <p:cTn id="12" dur="500"/>
                                        <p:tgtEl>
                                          <p:spTgt spid="86"/>
                                        </p:tgtEl>
                                      </p:cBhvr>
                                    </p:animEffect>
                                    <p:set>
                                      <p:cBhvr>
                                        <p:cTn id="13" dur="1" fill="hold">
                                          <p:stCondLst>
                                            <p:cond delay="499"/>
                                          </p:stCondLst>
                                        </p:cTn>
                                        <p:tgtEl>
                                          <p:spTgt spid="86"/>
                                        </p:tgtEl>
                                        <p:attrNameLst>
                                          <p:attrName>style.visibility</p:attrName>
                                        </p:attrNameLst>
                                      </p:cBhvr>
                                      <p:to>
                                        <p:strVal val="hidden"/>
                                      </p:to>
                                    </p:set>
                                  </p:childTnLst>
                                </p:cTn>
                              </p:par>
                            </p:childTnLst>
                          </p:cTn>
                        </p:par>
                      </p:childTnLst>
                    </p:cTn>
                  </p:par>
                </p:childTnLst>
              </p:cTn>
              <p:nextCondLst>
                <p:cond evt="onClick" delay="0">
                  <p:tgtEl>
                    <p:spTgt spid="86"/>
                  </p:tgtEl>
                </p:cond>
              </p:nextCondLst>
            </p:seq>
            <p:seq concurrent="1" nextAc="seek">
              <p:cTn id="14" restart="whenNotActive" fill="hold" evtFilter="cancelBubble" nodeType="interactiveSeq">
                <p:stCondLst>
                  <p:cond evt="onClick" delay="0">
                    <p:tgtEl>
                      <p:spTgt spid="87"/>
                    </p:tgtEl>
                  </p:cond>
                </p:stCondLst>
                <p:endSync evt="end" delay="0">
                  <p:rtn val="all"/>
                </p:endSync>
                <p:childTnLst>
                  <p:par>
                    <p:cTn id="15" fill="hold">
                      <p:stCondLst>
                        <p:cond delay="0"/>
                      </p:stCondLst>
                      <p:childTnLst>
                        <p:par>
                          <p:cTn id="16" fill="hold">
                            <p:stCondLst>
                              <p:cond delay="0"/>
                            </p:stCondLst>
                            <p:childTnLst>
                              <p:par>
                                <p:cTn id="17" presetID="16" presetClass="exit" presetSubtype="26" fill="hold" grpId="0" nodeType="clickEffect">
                                  <p:stCondLst>
                                    <p:cond delay="0"/>
                                  </p:stCondLst>
                                  <p:childTnLst>
                                    <p:animEffect transition="out" filter="barn(inHorizontal)">
                                      <p:cBhvr>
                                        <p:cTn id="18" dur="500"/>
                                        <p:tgtEl>
                                          <p:spTgt spid="87"/>
                                        </p:tgtEl>
                                      </p:cBhvr>
                                    </p:animEffect>
                                    <p:set>
                                      <p:cBhvr>
                                        <p:cTn id="19" dur="1" fill="hold">
                                          <p:stCondLst>
                                            <p:cond delay="499"/>
                                          </p:stCondLst>
                                        </p:cTn>
                                        <p:tgtEl>
                                          <p:spTgt spid="87"/>
                                        </p:tgtEl>
                                        <p:attrNameLst>
                                          <p:attrName>style.visibility</p:attrName>
                                        </p:attrNameLst>
                                      </p:cBhvr>
                                      <p:to>
                                        <p:strVal val="hidden"/>
                                      </p:to>
                                    </p:set>
                                  </p:childTnLst>
                                </p:cTn>
                              </p:par>
                            </p:childTnLst>
                          </p:cTn>
                        </p:par>
                      </p:childTnLst>
                    </p:cTn>
                  </p:par>
                </p:childTnLst>
              </p:cTn>
              <p:nextCondLst>
                <p:cond evt="onClick" delay="0">
                  <p:tgtEl>
                    <p:spTgt spid="87"/>
                  </p:tgtEl>
                </p:cond>
              </p:nextCondLst>
            </p:seq>
            <p:seq concurrent="1" nextAc="seek">
              <p:cTn id="20" restart="whenNotActive" fill="hold" evtFilter="cancelBubble" nodeType="interactiveSeq">
                <p:stCondLst>
                  <p:cond evt="onClick" delay="0">
                    <p:tgtEl>
                      <p:spTgt spid="85"/>
                    </p:tgtEl>
                  </p:cond>
                </p:stCondLst>
                <p:endSync evt="end" delay="0">
                  <p:rtn val="all"/>
                </p:endSync>
                <p:childTnLst>
                  <p:par>
                    <p:cTn id="21" fill="hold">
                      <p:stCondLst>
                        <p:cond delay="0"/>
                      </p:stCondLst>
                      <p:childTnLst>
                        <p:par>
                          <p:cTn id="22" fill="hold">
                            <p:stCondLst>
                              <p:cond delay="0"/>
                            </p:stCondLst>
                            <p:childTnLst>
                              <p:par>
                                <p:cTn id="23" presetID="16" presetClass="exit" presetSubtype="26" fill="hold" grpId="0" nodeType="clickEffect">
                                  <p:stCondLst>
                                    <p:cond delay="0"/>
                                  </p:stCondLst>
                                  <p:childTnLst>
                                    <p:animEffect transition="out" filter="barn(inHorizontal)">
                                      <p:cBhvr>
                                        <p:cTn id="24" dur="500"/>
                                        <p:tgtEl>
                                          <p:spTgt spid="85"/>
                                        </p:tgtEl>
                                      </p:cBhvr>
                                    </p:animEffect>
                                    <p:set>
                                      <p:cBhvr>
                                        <p:cTn id="25" dur="1" fill="hold">
                                          <p:stCondLst>
                                            <p:cond delay="499"/>
                                          </p:stCondLst>
                                        </p:cTn>
                                        <p:tgtEl>
                                          <p:spTgt spid="85"/>
                                        </p:tgtEl>
                                        <p:attrNameLst>
                                          <p:attrName>style.visibility</p:attrName>
                                        </p:attrNameLst>
                                      </p:cBhvr>
                                      <p:to>
                                        <p:strVal val="hidden"/>
                                      </p:to>
                                    </p:set>
                                  </p:childTnLst>
                                </p:cTn>
                              </p:par>
                            </p:childTnLst>
                          </p:cTn>
                        </p:par>
                      </p:childTnLst>
                    </p:cTn>
                  </p:par>
                </p:childTnLst>
              </p:cTn>
              <p:nextCondLst>
                <p:cond evt="onClick" delay="0">
                  <p:tgtEl>
                    <p:spTgt spid="85"/>
                  </p:tgtEl>
                </p:cond>
              </p:nextCondLst>
            </p:seq>
            <p:seq concurrent="1" nextAc="seek">
              <p:cTn id="26" restart="whenNotActive" fill="hold" evtFilter="cancelBubble" nodeType="interactiveSeq">
                <p:stCondLst>
                  <p:cond evt="onClick" delay="0">
                    <p:tgtEl>
                      <p:spTgt spid="88"/>
                    </p:tgtEl>
                  </p:cond>
                </p:stCondLst>
                <p:endSync evt="end" delay="0">
                  <p:rtn val="all"/>
                </p:endSync>
                <p:childTnLst>
                  <p:par>
                    <p:cTn id="27" fill="hold">
                      <p:stCondLst>
                        <p:cond delay="0"/>
                      </p:stCondLst>
                      <p:childTnLst>
                        <p:par>
                          <p:cTn id="28" fill="hold">
                            <p:stCondLst>
                              <p:cond delay="0"/>
                            </p:stCondLst>
                            <p:childTnLst>
                              <p:par>
                                <p:cTn id="29" presetID="16" presetClass="exit" presetSubtype="26" fill="hold" grpId="0" nodeType="clickEffect">
                                  <p:stCondLst>
                                    <p:cond delay="0"/>
                                  </p:stCondLst>
                                  <p:childTnLst>
                                    <p:animEffect transition="out" filter="barn(inHorizontal)">
                                      <p:cBhvr>
                                        <p:cTn id="30" dur="500"/>
                                        <p:tgtEl>
                                          <p:spTgt spid="88"/>
                                        </p:tgtEl>
                                      </p:cBhvr>
                                    </p:animEffect>
                                    <p:set>
                                      <p:cBhvr>
                                        <p:cTn id="31" dur="1" fill="hold">
                                          <p:stCondLst>
                                            <p:cond delay="499"/>
                                          </p:stCondLst>
                                        </p:cTn>
                                        <p:tgtEl>
                                          <p:spTgt spid="88"/>
                                        </p:tgtEl>
                                        <p:attrNameLst>
                                          <p:attrName>style.visibility</p:attrName>
                                        </p:attrNameLst>
                                      </p:cBhvr>
                                      <p:to>
                                        <p:strVal val="hidden"/>
                                      </p:to>
                                    </p:set>
                                  </p:childTnLst>
                                </p:cTn>
                              </p:par>
                            </p:childTnLst>
                          </p:cTn>
                        </p:par>
                      </p:childTnLst>
                    </p:cTn>
                  </p:par>
                </p:childTnLst>
              </p:cTn>
              <p:nextCondLst>
                <p:cond evt="onClick" delay="0">
                  <p:tgtEl>
                    <p:spTgt spid="88"/>
                  </p:tgtEl>
                </p:cond>
              </p:nextCondLst>
            </p:seq>
            <p:seq concurrent="1" nextAc="seek">
              <p:cTn id="32" restart="whenNotActive" fill="hold" evtFilter="cancelBubble" nodeType="interactiveSeq">
                <p:stCondLst>
                  <p:cond evt="onClick" delay="0">
                    <p:tgtEl>
                      <p:spTgt spid="119"/>
                    </p:tgtEl>
                  </p:cond>
                </p:stCondLst>
                <p:endSync evt="end" delay="0">
                  <p:rtn val="all"/>
                </p:endSync>
                <p:childTnLst>
                  <p:par>
                    <p:cTn id="33" fill="hold">
                      <p:stCondLst>
                        <p:cond delay="0"/>
                      </p:stCondLst>
                      <p:childTnLst>
                        <p:par>
                          <p:cTn id="34" fill="hold">
                            <p:stCondLst>
                              <p:cond delay="0"/>
                            </p:stCondLst>
                            <p:childTnLst>
                              <p:par>
                                <p:cTn id="35" presetID="16" presetClass="exit" presetSubtype="26" fill="hold" grpId="0" nodeType="clickEffect">
                                  <p:stCondLst>
                                    <p:cond delay="0"/>
                                  </p:stCondLst>
                                  <p:childTnLst>
                                    <p:animEffect transition="out" filter="barn(inHorizontal)">
                                      <p:cBhvr>
                                        <p:cTn id="36" dur="500"/>
                                        <p:tgtEl>
                                          <p:spTgt spid="119"/>
                                        </p:tgtEl>
                                      </p:cBhvr>
                                    </p:animEffect>
                                    <p:set>
                                      <p:cBhvr>
                                        <p:cTn id="37" dur="1" fill="hold">
                                          <p:stCondLst>
                                            <p:cond delay="499"/>
                                          </p:stCondLst>
                                        </p:cTn>
                                        <p:tgtEl>
                                          <p:spTgt spid="119"/>
                                        </p:tgtEl>
                                        <p:attrNameLst>
                                          <p:attrName>style.visibility</p:attrName>
                                        </p:attrNameLst>
                                      </p:cBhvr>
                                      <p:to>
                                        <p:strVal val="hidden"/>
                                      </p:to>
                                    </p:set>
                                  </p:childTnLst>
                                </p:cTn>
                              </p:par>
                            </p:childTnLst>
                          </p:cTn>
                        </p:par>
                      </p:childTnLst>
                    </p:cTn>
                  </p:par>
                </p:childTnLst>
              </p:cTn>
              <p:nextCondLst>
                <p:cond evt="onClick" delay="0">
                  <p:tgtEl>
                    <p:spTgt spid="119"/>
                  </p:tgtEl>
                </p:cond>
              </p:nextCondLst>
            </p:seq>
            <p:seq concurrent="1" nextAc="seek">
              <p:cTn id="38" restart="whenNotActive" fill="hold" evtFilter="cancelBubble" nodeType="interactiveSeq">
                <p:stCondLst>
                  <p:cond evt="onClick" delay="0">
                    <p:tgtEl>
                      <p:spTgt spid="121"/>
                    </p:tgtEl>
                  </p:cond>
                </p:stCondLst>
                <p:endSync evt="end" delay="0">
                  <p:rtn val="all"/>
                </p:endSync>
                <p:childTnLst>
                  <p:par>
                    <p:cTn id="39" fill="hold">
                      <p:stCondLst>
                        <p:cond delay="0"/>
                      </p:stCondLst>
                      <p:childTnLst>
                        <p:par>
                          <p:cTn id="40" fill="hold">
                            <p:stCondLst>
                              <p:cond delay="0"/>
                            </p:stCondLst>
                            <p:childTnLst>
                              <p:par>
                                <p:cTn id="41" presetID="16" presetClass="exit" presetSubtype="26" fill="hold" grpId="0" nodeType="clickEffect">
                                  <p:stCondLst>
                                    <p:cond delay="0"/>
                                  </p:stCondLst>
                                  <p:childTnLst>
                                    <p:animEffect transition="out" filter="barn(inHorizontal)">
                                      <p:cBhvr>
                                        <p:cTn id="42" dur="500"/>
                                        <p:tgtEl>
                                          <p:spTgt spid="121"/>
                                        </p:tgtEl>
                                      </p:cBhvr>
                                    </p:animEffect>
                                    <p:set>
                                      <p:cBhvr>
                                        <p:cTn id="43" dur="1" fill="hold">
                                          <p:stCondLst>
                                            <p:cond delay="499"/>
                                          </p:stCondLst>
                                        </p:cTn>
                                        <p:tgtEl>
                                          <p:spTgt spid="121"/>
                                        </p:tgtEl>
                                        <p:attrNameLst>
                                          <p:attrName>style.visibility</p:attrName>
                                        </p:attrNameLst>
                                      </p:cBhvr>
                                      <p:to>
                                        <p:strVal val="hidden"/>
                                      </p:to>
                                    </p:set>
                                  </p:childTnLst>
                                </p:cTn>
                              </p:par>
                            </p:childTnLst>
                          </p:cTn>
                        </p:par>
                      </p:childTnLst>
                    </p:cTn>
                  </p:par>
                </p:childTnLst>
              </p:cTn>
              <p:nextCondLst>
                <p:cond evt="onClick" delay="0">
                  <p:tgtEl>
                    <p:spTgt spid="121"/>
                  </p:tgtEl>
                </p:cond>
              </p:nextCondLst>
            </p:seq>
            <p:seq concurrent="1" nextAc="seek">
              <p:cTn id="44" restart="whenNotActive" fill="hold" evtFilter="cancelBubble" nodeType="interactiveSeq">
                <p:stCondLst>
                  <p:cond evt="onClick" delay="0">
                    <p:tgtEl>
                      <p:spTgt spid="122"/>
                    </p:tgtEl>
                  </p:cond>
                </p:stCondLst>
                <p:endSync evt="end" delay="0">
                  <p:rtn val="all"/>
                </p:endSync>
                <p:childTnLst>
                  <p:par>
                    <p:cTn id="45" fill="hold">
                      <p:stCondLst>
                        <p:cond delay="0"/>
                      </p:stCondLst>
                      <p:childTnLst>
                        <p:par>
                          <p:cTn id="46" fill="hold">
                            <p:stCondLst>
                              <p:cond delay="0"/>
                            </p:stCondLst>
                            <p:childTnLst>
                              <p:par>
                                <p:cTn id="47" presetID="16" presetClass="exit" presetSubtype="26" fill="hold" grpId="0" nodeType="clickEffect">
                                  <p:stCondLst>
                                    <p:cond delay="0"/>
                                  </p:stCondLst>
                                  <p:childTnLst>
                                    <p:animEffect transition="out" filter="barn(inHorizontal)">
                                      <p:cBhvr>
                                        <p:cTn id="48" dur="500"/>
                                        <p:tgtEl>
                                          <p:spTgt spid="122"/>
                                        </p:tgtEl>
                                      </p:cBhvr>
                                    </p:animEffect>
                                    <p:set>
                                      <p:cBhvr>
                                        <p:cTn id="49" dur="1" fill="hold">
                                          <p:stCondLst>
                                            <p:cond delay="499"/>
                                          </p:stCondLst>
                                        </p:cTn>
                                        <p:tgtEl>
                                          <p:spTgt spid="122"/>
                                        </p:tgtEl>
                                        <p:attrNameLst>
                                          <p:attrName>style.visibility</p:attrName>
                                        </p:attrNameLst>
                                      </p:cBhvr>
                                      <p:to>
                                        <p:strVal val="hidden"/>
                                      </p:to>
                                    </p:set>
                                  </p:childTnLst>
                                </p:cTn>
                              </p:par>
                            </p:childTnLst>
                          </p:cTn>
                        </p:par>
                      </p:childTnLst>
                    </p:cTn>
                  </p:par>
                </p:childTnLst>
              </p:cTn>
              <p:nextCondLst>
                <p:cond evt="onClick" delay="0">
                  <p:tgtEl>
                    <p:spTgt spid="122"/>
                  </p:tgtEl>
                </p:cond>
              </p:nextCondLst>
            </p:seq>
            <p:seq concurrent="1" nextAc="seek">
              <p:cTn id="50" restart="whenNotActive" fill="hold" evtFilter="cancelBubble" nodeType="interactiveSeq">
                <p:stCondLst>
                  <p:cond evt="onClick" delay="0">
                    <p:tgtEl>
                      <p:spTgt spid="120"/>
                    </p:tgtEl>
                  </p:cond>
                </p:stCondLst>
                <p:endSync evt="end" delay="0">
                  <p:rtn val="all"/>
                </p:endSync>
                <p:childTnLst>
                  <p:par>
                    <p:cTn id="51" fill="hold">
                      <p:stCondLst>
                        <p:cond delay="0"/>
                      </p:stCondLst>
                      <p:childTnLst>
                        <p:par>
                          <p:cTn id="52" fill="hold">
                            <p:stCondLst>
                              <p:cond delay="0"/>
                            </p:stCondLst>
                            <p:childTnLst>
                              <p:par>
                                <p:cTn id="53" presetID="16" presetClass="exit" presetSubtype="26" fill="hold" grpId="0" nodeType="clickEffect">
                                  <p:stCondLst>
                                    <p:cond delay="0"/>
                                  </p:stCondLst>
                                  <p:childTnLst>
                                    <p:animEffect transition="out" filter="barn(inHorizontal)">
                                      <p:cBhvr>
                                        <p:cTn id="54" dur="500"/>
                                        <p:tgtEl>
                                          <p:spTgt spid="120"/>
                                        </p:tgtEl>
                                      </p:cBhvr>
                                    </p:animEffect>
                                    <p:set>
                                      <p:cBhvr>
                                        <p:cTn id="55" dur="1" fill="hold">
                                          <p:stCondLst>
                                            <p:cond delay="499"/>
                                          </p:stCondLst>
                                        </p:cTn>
                                        <p:tgtEl>
                                          <p:spTgt spid="120"/>
                                        </p:tgtEl>
                                        <p:attrNameLst>
                                          <p:attrName>style.visibility</p:attrName>
                                        </p:attrNameLst>
                                      </p:cBhvr>
                                      <p:to>
                                        <p:strVal val="hidden"/>
                                      </p:to>
                                    </p:set>
                                  </p:childTnLst>
                                </p:cTn>
                              </p:par>
                            </p:childTnLst>
                          </p:cTn>
                        </p:par>
                      </p:childTnLst>
                    </p:cTn>
                  </p:par>
                </p:childTnLst>
              </p:cTn>
              <p:nextCondLst>
                <p:cond evt="onClick" delay="0">
                  <p:tgtEl>
                    <p:spTgt spid="120"/>
                  </p:tgtEl>
                </p:cond>
              </p:nextCondLst>
            </p:seq>
            <p:seq concurrent="1" nextAc="seek">
              <p:cTn id="56" restart="whenNotActive" fill="hold" evtFilter="cancelBubble" nodeType="interactiveSeq">
                <p:stCondLst>
                  <p:cond evt="onClick" delay="0">
                    <p:tgtEl>
                      <p:spTgt spid="123"/>
                    </p:tgtEl>
                  </p:cond>
                </p:stCondLst>
                <p:endSync evt="end" delay="0">
                  <p:rtn val="all"/>
                </p:endSync>
                <p:childTnLst>
                  <p:par>
                    <p:cTn id="57" fill="hold">
                      <p:stCondLst>
                        <p:cond delay="0"/>
                      </p:stCondLst>
                      <p:childTnLst>
                        <p:par>
                          <p:cTn id="58" fill="hold">
                            <p:stCondLst>
                              <p:cond delay="0"/>
                            </p:stCondLst>
                            <p:childTnLst>
                              <p:par>
                                <p:cTn id="59" presetID="16" presetClass="exit" presetSubtype="26" fill="hold" grpId="0" nodeType="clickEffect">
                                  <p:stCondLst>
                                    <p:cond delay="0"/>
                                  </p:stCondLst>
                                  <p:childTnLst>
                                    <p:animEffect transition="out" filter="barn(inHorizontal)">
                                      <p:cBhvr>
                                        <p:cTn id="60" dur="500"/>
                                        <p:tgtEl>
                                          <p:spTgt spid="123"/>
                                        </p:tgtEl>
                                      </p:cBhvr>
                                    </p:animEffect>
                                    <p:set>
                                      <p:cBhvr>
                                        <p:cTn id="61" dur="1" fill="hold">
                                          <p:stCondLst>
                                            <p:cond delay="499"/>
                                          </p:stCondLst>
                                        </p:cTn>
                                        <p:tgtEl>
                                          <p:spTgt spid="123"/>
                                        </p:tgtEl>
                                        <p:attrNameLst>
                                          <p:attrName>style.visibility</p:attrName>
                                        </p:attrNameLst>
                                      </p:cBhvr>
                                      <p:to>
                                        <p:strVal val="hidden"/>
                                      </p:to>
                                    </p:set>
                                  </p:childTnLst>
                                </p:cTn>
                              </p:par>
                            </p:childTnLst>
                          </p:cTn>
                        </p:par>
                      </p:childTnLst>
                    </p:cTn>
                  </p:par>
                </p:childTnLst>
              </p:cTn>
              <p:nextCondLst>
                <p:cond evt="onClick" delay="0">
                  <p:tgtEl>
                    <p:spTgt spid="123"/>
                  </p:tgtEl>
                </p:cond>
              </p:nextCondLst>
            </p:seq>
            <p:seq concurrent="1" nextAc="seek">
              <p:cTn id="62" restart="whenNotActive" fill="hold" evtFilter="cancelBubble" nodeType="interactiveSeq">
                <p:stCondLst>
                  <p:cond evt="onClick" delay="0">
                    <p:tgtEl>
                      <p:spTgt spid="129"/>
                    </p:tgtEl>
                  </p:cond>
                </p:stCondLst>
                <p:endSync evt="end" delay="0">
                  <p:rtn val="all"/>
                </p:endSync>
                <p:childTnLst>
                  <p:par>
                    <p:cTn id="63" fill="hold">
                      <p:stCondLst>
                        <p:cond delay="0"/>
                      </p:stCondLst>
                      <p:childTnLst>
                        <p:par>
                          <p:cTn id="64" fill="hold">
                            <p:stCondLst>
                              <p:cond delay="0"/>
                            </p:stCondLst>
                            <p:childTnLst>
                              <p:par>
                                <p:cTn id="65" presetID="16" presetClass="exit" presetSubtype="26" fill="hold" grpId="0" nodeType="clickEffect">
                                  <p:stCondLst>
                                    <p:cond delay="0"/>
                                  </p:stCondLst>
                                  <p:childTnLst>
                                    <p:animEffect transition="out" filter="barn(inHorizontal)">
                                      <p:cBhvr>
                                        <p:cTn id="66" dur="500"/>
                                        <p:tgtEl>
                                          <p:spTgt spid="129"/>
                                        </p:tgtEl>
                                      </p:cBhvr>
                                    </p:animEffect>
                                    <p:set>
                                      <p:cBhvr>
                                        <p:cTn id="67" dur="1" fill="hold">
                                          <p:stCondLst>
                                            <p:cond delay="499"/>
                                          </p:stCondLst>
                                        </p:cTn>
                                        <p:tgtEl>
                                          <p:spTgt spid="129"/>
                                        </p:tgtEl>
                                        <p:attrNameLst>
                                          <p:attrName>style.visibility</p:attrName>
                                        </p:attrNameLst>
                                      </p:cBhvr>
                                      <p:to>
                                        <p:strVal val="hidden"/>
                                      </p:to>
                                    </p:set>
                                  </p:childTnLst>
                                </p:cTn>
                              </p:par>
                            </p:childTnLst>
                          </p:cTn>
                        </p:par>
                      </p:childTnLst>
                    </p:cTn>
                  </p:par>
                </p:childTnLst>
              </p:cTn>
              <p:nextCondLst>
                <p:cond evt="onClick" delay="0">
                  <p:tgtEl>
                    <p:spTgt spid="129"/>
                  </p:tgtEl>
                </p:cond>
              </p:nextCondLst>
            </p:seq>
            <p:seq concurrent="1" nextAc="seek">
              <p:cTn id="68" restart="whenNotActive" fill="hold" evtFilter="cancelBubble" nodeType="interactiveSeq">
                <p:stCondLst>
                  <p:cond evt="onClick" delay="0">
                    <p:tgtEl>
                      <p:spTgt spid="131"/>
                    </p:tgtEl>
                  </p:cond>
                </p:stCondLst>
                <p:endSync evt="end" delay="0">
                  <p:rtn val="all"/>
                </p:endSync>
                <p:childTnLst>
                  <p:par>
                    <p:cTn id="69" fill="hold">
                      <p:stCondLst>
                        <p:cond delay="0"/>
                      </p:stCondLst>
                      <p:childTnLst>
                        <p:par>
                          <p:cTn id="70" fill="hold">
                            <p:stCondLst>
                              <p:cond delay="0"/>
                            </p:stCondLst>
                            <p:childTnLst>
                              <p:par>
                                <p:cTn id="71" presetID="16" presetClass="exit" presetSubtype="26" fill="hold" grpId="0" nodeType="clickEffect">
                                  <p:stCondLst>
                                    <p:cond delay="0"/>
                                  </p:stCondLst>
                                  <p:childTnLst>
                                    <p:animEffect transition="out" filter="barn(inHorizontal)">
                                      <p:cBhvr>
                                        <p:cTn id="72" dur="500"/>
                                        <p:tgtEl>
                                          <p:spTgt spid="131"/>
                                        </p:tgtEl>
                                      </p:cBhvr>
                                    </p:animEffect>
                                    <p:set>
                                      <p:cBhvr>
                                        <p:cTn id="73" dur="1" fill="hold">
                                          <p:stCondLst>
                                            <p:cond delay="499"/>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74" restart="whenNotActive" fill="hold" evtFilter="cancelBubble" nodeType="interactiveSeq">
                <p:stCondLst>
                  <p:cond evt="onClick" delay="0">
                    <p:tgtEl>
                      <p:spTgt spid="132"/>
                    </p:tgtEl>
                  </p:cond>
                </p:stCondLst>
                <p:endSync evt="end" delay="0">
                  <p:rtn val="all"/>
                </p:endSync>
                <p:childTnLst>
                  <p:par>
                    <p:cTn id="75" fill="hold">
                      <p:stCondLst>
                        <p:cond delay="0"/>
                      </p:stCondLst>
                      <p:childTnLst>
                        <p:par>
                          <p:cTn id="76" fill="hold">
                            <p:stCondLst>
                              <p:cond delay="0"/>
                            </p:stCondLst>
                            <p:childTnLst>
                              <p:par>
                                <p:cTn id="77" presetID="16" presetClass="exit" presetSubtype="26" fill="hold" grpId="0" nodeType="clickEffect">
                                  <p:stCondLst>
                                    <p:cond delay="0"/>
                                  </p:stCondLst>
                                  <p:childTnLst>
                                    <p:animEffect transition="out" filter="barn(inHorizontal)">
                                      <p:cBhvr>
                                        <p:cTn id="78" dur="500"/>
                                        <p:tgtEl>
                                          <p:spTgt spid="132"/>
                                        </p:tgtEl>
                                      </p:cBhvr>
                                    </p:animEffect>
                                    <p:set>
                                      <p:cBhvr>
                                        <p:cTn id="79" dur="1" fill="hold">
                                          <p:stCondLst>
                                            <p:cond delay="499"/>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80" restart="whenNotActive" fill="hold" evtFilter="cancelBubble" nodeType="interactiveSeq">
                <p:stCondLst>
                  <p:cond evt="onClick" delay="0">
                    <p:tgtEl>
                      <p:spTgt spid="130"/>
                    </p:tgtEl>
                  </p:cond>
                </p:stCondLst>
                <p:endSync evt="end" delay="0">
                  <p:rtn val="all"/>
                </p:endSync>
                <p:childTnLst>
                  <p:par>
                    <p:cTn id="81" fill="hold">
                      <p:stCondLst>
                        <p:cond delay="0"/>
                      </p:stCondLst>
                      <p:childTnLst>
                        <p:par>
                          <p:cTn id="82" fill="hold">
                            <p:stCondLst>
                              <p:cond delay="0"/>
                            </p:stCondLst>
                            <p:childTnLst>
                              <p:par>
                                <p:cTn id="83" presetID="16" presetClass="exit" presetSubtype="26" fill="hold" grpId="0" nodeType="clickEffect">
                                  <p:stCondLst>
                                    <p:cond delay="0"/>
                                  </p:stCondLst>
                                  <p:childTnLst>
                                    <p:animEffect transition="out" filter="barn(inHorizontal)">
                                      <p:cBhvr>
                                        <p:cTn id="84" dur="500"/>
                                        <p:tgtEl>
                                          <p:spTgt spid="130"/>
                                        </p:tgtEl>
                                      </p:cBhvr>
                                    </p:animEffect>
                                    <p:set>
                                      <p:cBhvr>
                                        <p:cTn id="85" dur="1" fill="hold">
                                          <p:stCondLst>
                                            <p:cond delay="499"/>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130"/>
                  </p:tgtEl>
                </p:cond>
              </p:nextCondLst>
            </p:seq>
            <p:seq concurrent="1" nextAc="seek">
              <p:cTn id="86" restart="whenNotActive" fill="hold" evtFilter="cancelBubble" nodeType="interactiveSeq">
                <p:stCondLst>
                  <p:cond evt="onClick" delay="0">
                    <p:tgtEl>
                      <p:spTgt spid="133"/>
                    </p:tgtEl>
                  </p:cond>
                </p:stCondLst>
                <p:endSync evt="end" delay="0">
                  <p:rtn val="all"/>
                </p:endSync>
                <p:childTnLst>
                  <p:par>
                    <p:cTn id="87" fill="hold">
                      <p:stCondLst>
                        <p:cond delay="0"/>
                      </p:stCondLst>
                      <p:childTnLst>
                        <p:par>
                          <p:cTn id="88" fill="hold">
                            <p:stCondLst>
                              <p:cond delay="0"/>
                            </p:stCondLst>
                            <p:childTnLst>
                              <p:par>
                                <p:cTn id="89" presetID="16" presetClass="exit" presetSubtype="26" fill="hold" grpId="0" nodeType="clickEffect">
                                  <p:stCondLst>
                                    <p:cond delay="0"/>
                                  </p:stCondLst>
                                  <p:childTnLst>
                                    <p:animEffect transition="out" filter="barn(inHorizontal)">
                                      <p:cBhvr>
                                        <p:cTn id="90" dur="500"/>
                                        <p:tgtEl>
                                          <p:spTgt spid="133"/>
                                        </p:tgtEl>
                                      </p:cBhvr>
                                    </p:animEffect>
                                    <p:set>
                                      <p:cBhvr>
                                        <p:cTn id="91" dur="1" fill="hold">
                                          <p:stCondLst>
                                            <p:cond delay="499"/>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92" restart="whenNotActive" fill="hold" evtFilter="cancelBubble" nodeType="interactiveSeq">
                <p:stCondLst>
                  <p:cond evt="onClick" delay="0">
                    <p:tgtEl>
                      <p:spTgt spid="135"/>
                    </p:tgtEl>
                  </p:cond>
                </p:stCondLst>
                <p:endSync evt="end" delay="0">
                  <p:rtn val="all"/>
                </p:endSync>
                <p:childTnLst>
                  <p:par>
                    <p:cTn id="93" fill="hold">
                      <p:stCondLst>
                        <p:cond delay="0"/>
                      </p:stCondLst>
                      <p:childTnLst>
                        <p:par>
                          <p:cTn id="94" fill="hold">
                            <p:stCondLst>
                              <p:cond delay="0"/>
                            </p:stCondLst>
                            <p:childTnLst>
                              <p:par>
                                <p:cTn id="95" presetID="16" presetClass="exit" presetSubtype="26" fill="hold" grpId="0" nodeType="clickEffect">
                                  <p:stCondLst>
                                    <p:cond delay="0"/>
                                  </p:stCondLst>
                                  <p:childTnLst>
                                    <p:animEffect transition="out" filter="barn(inHorizontal)">
                                      <p:cBhvr>
                                        <p:cTn id="96" dur="500"/>
                                        <p:tgtEl>
                                          <p:spTgt spid="135"/>
                                        </p:tgtEl>
                                      </p:cBhvr>
                                    </p:animEffect>
                                    <p:set>
                                      <p:cBhvr>
                                        <p:cTn id="97" dur="1" fill="hold">
                                          <p:stCondLst>
                                            <p:cond delay="499"/>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135"/>
                  </p:tgtEl>
                </p:cond>
              </p:nextCondLst>
            </p:seq>
            <p:seq concurrent="1" nextAc="seek">
              <p:cTn id="98" restart="whenNotActive" fill="hold" evtFilter="cancelBubble" nodeType="interactiveSeq">
                <p:stCondLst>
                  <p:cond evt="onClick" delay="0">
                    <p:tgtEl>
                      <p:spTgt spid="137"/>
                    </p:tgtEl>
                  </p:cond>
                </p:stCondLst>
                <p:endSync evt="end" delay="0">
                  <p:rtn val="all"/>
                </p:endSync>
                <p:childTnLst>
                  <p:par>
                    <p:cTn id="99" fill="hold">
                      <p:stCondLst>
                        <p:cond delay="0"/>
                      </p:stCondLst>
                      <p:childTnLst>
                        <p:par>
                          <p:cTn id="100" fill="hold">
                            <p:stCondLst>
                              <p:cond delay="0"/>
                            </p:stCondLst>
                            <p:childTnLst>
                              <p:par>
                                <p:cTn id="101" presetID="16" presetClass="exit" presetSubtype="26" fill="hold" grpId="0" nodeType="clickEffect">
                                  <p:stCondLst>
                                    <p:cond delay="0"/>
                                  </p:stCondLst>
                                  <p:childTnLst>
                                    <p:animEffect transition="out" filter="barn(inHorizontal)">
                                      <p:cBhvr>
                                        <p:cTn id="102" dur="500"/>
                                        <p:tgtEl>
                                          <p:spTgt spid="137"/>
                                        </p:tgtEl>
                                      </p:cBhvr>
                                    </p:animEffect>
                                    <p:set>
                                      <p:cBhvr>
                                        <p:cTn id="103" dur="1" fill="hold">
                                          <p:stCondLst>
                                            <p:cond delay="499"/>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104" restart="whenNotActive" fill="hold" evtFilter="cancelBubble" nodeType="interactiveSeq">
                <p:stCondLst>
                  <p:cond evt="onClick" delay="0">
                    <p:tgtEl>
                      <p:spTgt spid="138"/>
                    </p:tgtEl>
                  </p:cond>
                </p:stCondLst>
                <p:endSync evt="end" delay="0">
                  <p:rtn val="all"/>
                </p:endSync>
                <p:childTnLst>
                  <p:par>
                    <p:cTn id="105" fill="hold">
                      <p:stCondLst>
                        <p:cond delay="0"/>
                      </p:stCondLst>
                      <p:childTnLst>
                        <p:par>
                          <p:cTn id="106" fill="hold">
                            <p:stCondLst>
                              <p:cond delay="0"/>
                            </p:stCondLst>
                            <p:childTnLst>
                              <p:par>
                                <p:cTn id="107" presetID="16" presetClass="exit" presetSubtype="26" fill="hold" grpId="0" nodeType="clickEffect">
                                  <p:stCondLst>
                                    <p:cond delay="0"/>
                                  </p:stCondLst>
                                  <p:childTnLst>
                                    <p:animEffect transition="out" filter="barn(inHorizontal)">
                                      <p:cBhvr>
                                        <p:cTn id="108" dur="500"/>
                                        <p:tgtEl>
                                          <p:spTgt spid="138"/>
                                        </p:tgtEl>
                                      </p:cBhvr>
                                    </p:animEffect>
                                    <p:set>
                                      <p:cBhvr>
                                        <p:cTn id="109" dur="1" fill="hold">
                                          <p:stCondLst>
                                            <p:cond delay="499"/>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110" restart="whenNotActive" fill="hold" evtFilter="cancelBubble" nodeType="interactiveSeq">
                <p:stCondLst>
                  <p:cond evt="onClick" delay="0">
                    <p:tgtEl>
                      <p:spTgt spid="136"/>
                    </p:tgtEl>
                  </p:cond>
                </p:stCondLst>
                <p:endSync evt="end" delay="0">
                  <p:rtn val="all"/>
                </p:endSync>
                <p:childTnLst>
                  <p:par>
                    <p:cTn id="111" fill="hold">
                      <p:stCondLst>
                        <p:cond delay="0"/>
                      </p:stCondLst>
                      <p:childTnLst>
                        <p:par>
                          <p:cTn id="112" fill="hold">
                            <p:stCondLst>
                              <p:cond delay="0"/>
                            </p:stCondLst>
                            <p:childTnLst>
                              <p:par>
                                <p:cTn id="113" presetID="16" presetClass="exit" presetSubtype="26" fill="hold" grpId="0" nodeType="clickEffect">
                                  <p:stCondLst>
                                    <p:cond delay="0"/>
                                  </p:stCondLst>
                                  <p:childTnLst>
                                    <p:animEffect transition="out" filter="barn(inHorizontal)">
                                      <p:cBhvr>
                                        <p:cTn id="114" dur="500"/>
                                        <p:tgtEl>
                                          <p:spTgt spid="136"/>
                                        </p:tgtEl>
                                      </p:cBhvr>
                                    </p:animEffect>
                                    <p:set>
                                      <p:cBhvr>
                                        <p:cTn id="115" dur="1" fill="hold">
                                          <p:stCondLst>
                                            <p:cond delay="499"/>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116" restart="whenNotActive" fill="hold" evtFilter="cancelBubble" nodeType="interactiveSeq">
                <p:stCondLst>
                  <p:cond evt="onClick" delay="0">
                    <p:tgtEl>
                      <p:spTgt spid="134"/>
                    </p:tgtEl>
                  </p:cond>
                </p:stCondLst>
                <p:endSync evt="end" delay="0">
                  <p:rtn val="all"/>
                </p:endSync>
                <p:childTnLst>
                  <p:par>
                    <p:cTn id="117" fill="hold">
                      <p:stCondLst>
                        <p:cond delay="0"/>
                      </p:stCondLst>
                      <p:childTnLst>
                        <p:par>
                          <p:cTn id="118" fill="hold">
                            <p:stCondLst>
                              <p:cond delay="0"/>
                            </p:stCondLst>
                            <p:childTnLst>
                              <p:par>
                                <p:cTn id="119" presetID="16" presetClass="exit" presetSubtype="26" fill="hold" grpId="0" nodeType="clickEffect">
                                  <p:stCondLst>
                                    <p:cond delay="0"/>
                                  </p:stCondLst>
                                  <p:childTnLst>
                                    <p:animEffect transition="out" filter="barn(inHorizontal)">
                                      <p:cBhvr>
                                        <p:cTn id="120" dur="500"/>
                                        <p:tgtEl>
                                          <p:spTgt spid="134"/>
                                        </p:tgtEl>
                                      </p:cBhvr>
                                    </p:animEffect>
                                    <p:set>
                                      <p:cBhvr>
                                        <p:cTn id="121" dur="1" fill="hold">
                                          <p:stCondLst>
                                            <p:cond delay="499"/>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122" restart="whenNotActive" fill="hold" evtFilter="cancelBubble" nodeType="interactiveSeq">
                <p:stCondLst>
                  <p:cond evt="onClick" delay="0">
                    <p:tgtEl>
                      <p:spTgt spid="140"/>
                    </p:tgtEl>
                  </p:cond>
                </p:stCondLst>
                <p:endSync evt="end" delay="0">
                  <p:rtn val="all"/>
                </p:endSync>
                <p:childTnLst>
                  <p:par>
                    <p:cTn id="123" fill="hold">
                      <p:stCondLst>
                        <p:cond delay="0"/>
                      </p:stCondLst>
                      <p:childTnLst>
                        <p:par>
                          <p:cTn id="124" fill="hold">
                            <p:stCondLst>
                              <p:cond delay="0"/>
                            </p:stCondLst>
                            <p:childTnLst>
                              <p:par>
                                <p:cTn id="125" presetID="16" presetClass="exit" presetSubtype="26" fill="hold" grpId="0" nodeType="clickEffect">
                                  <p:stCondLst>
                                    <p:cond delay="0"/>
                                  </p:stCondLst>
                                  <p:childTnLst>
                                    <p:animEffect transition="out" filter="barn(inHorizontal)">
                                      <p:cBhvr>
                                        <p:cTn id="126" dur="500"/>
                                        <p:tgtEl>
                                          <p:spTgt spid="140"/>
                                        </p:tgtEl>
                                      </p:cBhvr>
                                    </p:animEffect>
                                    <p:set>
                                      <p:cBhvr>
                                        <p:cTn id="127" dur="1" fill="hold">
                                          <p:stCondLst>
                                            <p:cond delay="499"/>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128" restart="whenNotActive" fill="hold" evtFilter="cancelBubble" nodeType="interactiveSeq">
                <p:stCondLst>
                  <p:cond evt="onClick" delay="0">
                    <p:tgtEl>
                      <p:spTgt spid="142"/>
                    </p:tgtEl>
                  </p:cond>
                </p:stCondLst>
                <p:endSync evt="end" delay="0">
                  <p:rtn val="all"/>
                </p:endSync>
                <p:childTnLst>
                  <p:par>
                    <p:cTn id="129" fill="hold">
                      <p:stCondLst>
                        <p:cond delay="0"/>
                      </p:stCondLst>
                      <p:childTnLst>
                        <p:par>
                          <p:cTn id="130" fill="hold">
                            <p:stCondLst>
                              <p:cond delay="0"/>
                            </p:stCondLst>
                            <p:childTnLst>
                              <p:par>
                                <p:cTn id="131" presetID="16" presetClass="exit" presetSubtype="26" fill="hold" grpId="0" nodeType="clickEffect">
                                  <p:stCondLst>
                                    <p:cond delay="0"/>
                                  </p:stCondLst>
                                  <p:childTnLst>
                                    <p:animEffect transition="out" filter="barn(inHorizontal)">
                                      <p:cBhvr>
                                        <p:cTn id="132" dur="500"/>
                                        <p:tgtEl>
                                          <p:spTgt spid="142"/>
                                        </p:tgtEl>
                                      </p:cBhvr>
                                    </p:animEffect>
                                    <p:set>
                                      <p:cBhvr>
                                        <p:cTn id="133" dur="1" fill="hold">
                                          <p:stCondLst>
                                            <p:cond delay="499"/>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134" restart="whenNotActive" fill="hold" evtFilter="cancelBubble" nodeType="interactiveSeq">
                <p:stCondLst>
                  <p:cond evt="onClick" delay="0">
                    <p:tgtEl>
                      <p:spTgt spid="143"/>
                    </p:tgtEl>
                  </p:cond>
                </p:stCondLst>
                <p:endSync evt="end" delay="0">
                  <p:rtn val="all"/>
                </p:endSync>
                <p:childTnLst>
                  <p:par>
                    <p:cTn id="135" fill="hold">
                      <p:stCondLst>
                        <p:cond delay="0"/>
                      </p:stCondLst>
                      <p:childTnLst>
                        <p:par>
                          <p:cTn id="136" fill="hold">
                            <p:stCondLst>
                              <p:cond delay="0"/>
                            </p:stCondLst>
                            <p:childTnLst>
                              <p:par>
                                <p:cTn id="137" presetID="16" presetClass="exit" presetSubtype="26" fill="hold" grpId="0" nodeType="clickEffect">
                                  <p:stCondLst>
                                    <p:cond delay="0"/>
                                  </p:stCondLst>
                                  <p:childTnLst>
                                    <p:animEffect transition="out" filter="barn(inHorizontal)">
                                      <p:cBhvr>
                                        <p:cTn id="138" dur="500"/>
                                        <p:tgtEl>
                                          <p:spTgt spid="143"/>
                                        </p:tgtEl>
                                      </p:cBhvr>
                                    </p:animEffect>
                                    <p:set>
                                      <p:cBhvr>
                                        <p:cTn id="139" dur="1" fill="hold">
                                          <p:stCondLst>
                                            <p:cond delay="499"/>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140" restart="whenNotActive" fill="hold" evtFilter="cancelBubble" nodeType="interactiveSeq">
                <p:stCondLst>
                  <p:cond evt="onClick" delay="0">
                    <p:tgtEl>
                      <p:spTgt spid="141"/>
                    </p:tgtEl>
                  </p:cond>
                </p:stCondLst>
                <p:endSync evt="end" delay="0">
                  <p:rtn val="all"/>
                </p:endSync>
                <p:childTnLst>
                  <p:par>
                    <p:cTn id="141" fill="hold">
                      <p:stCondLst>
                        <p:cond delay="0"/>
                      </p:stCondLst>
                      <p:childTnLst>
                        <p:par>
                          <p:cTn id="142" fill="hold">
                            <p:stCondLst>
                              <p:cond delay="0"/>
                            </p:stCondLst>
                            <p:childTnLst>
                              <p:par>
                                <p:cTn id="143" presetID="16" presetClass="exit" presetSubtype="26" fill="hold" grpId="0" nodeType="clickEffect">
                                  <p:stCondLst>
                                    <p:cond delay="0"/>
                                  </p:stCondLst>
                                  <p:childTnLst>
                                    <p:animEffect transition="out" filter="barn(inHorizontal)">
                                      <p:cBhvr>
                                        <p:cTn id="144" dur="500"/>
                                        <p:tgtEl>
                                          <p:spTgt spid="141"/>
                                        </p:tgtEl>
                                      </p:cBhvr>
                                    </p:animEffect>
                                    <p:set>
                                      <p:cBhvr>
                                        <p:cTn id="145" dur="1" fill="hold">
                                          <p:stCondLst>
                                            <p:cond delay="499"/>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146" restart="whenNotActive" fill="hold" evtFilter="cancelBubble" nodeType="interactiveSeq">
                <p:stCondLst>
                  <p:cond evt="onClick" delay="0">
                    <p:tgtEl>
                      <p:spTgt spid="139"/>
                    </p:tgtEl>
                  </p:cond>
                </p:stCondLst>
                <p:endSync evt="end" delay="0">
                  <p:rtn val="all"/>
                </p:endSync>
                <p:childTnLst>
                  <p:par>
                    <p:cTn id="147" fill="hold">
                      <p:stCondLst>
                        <p:cond delay="0"/>
                      </p:stCondLst>
                      <p:childTnLst>
                        <p:par>
                          <p:cTn id="148" fill="hold">
                            <p:stCondLst>
                              <p:cond delay="0"/>
                            </p:stCondLst>
                            <p:childTnLst>
                              <p:par>
                                <p:cTn id="149" presetID="16" presetClass="exit" presetSubtype="26" fill="hold" grpId="0" nodeType="clickEffect">
                                  <p:stCondLst>
                                    <p:cond delay="0"/>
                                  </p:stCondLst>
                                  <p:childTnLst>
                                    <p:animEffect transition="out" filter="barn(inHorizontal)">
                                      <p:cBhvr>
                                        <p:cTn id="150" dur="500"/>
                                        <p:tgtEl>
                                          <p:spTgt spid="139"/>
                                        </p:tgtEl>
                                      </p:cBhvr>
                                    </p:animEffect>
                                    <p:set>
                                      <p:cBhvr>
                                        <p:cTn id="151" dur="1" fill="hold">
                                          <p:stCondLst>
                                            <p:cond delay="499"/>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152" restart="whenNotActive" fill="hold" evtFilter="cancelBubble" nodeType="interactiveSeq">
                <p:stCondLst>
                  <p:cond evt="onClick" delay="0">
                    <p:tgtEl>
                      <p:spTgt spid="145"/>
                    </p:tgtEl>
                  </p:cond>
                </p:stCondLst>
                <p:endSync evt="end" delay="0">
                  <p:rtn val="all"/>
                </p:endSync>
                <p:childTnLst>
                  <p:par>
                    <p:cTn id="153" fill="hold">
                      <p:stCondLst>
                        <p:cond delay="0"/>
                      </p:stCondLst>
                      <p:childTnLst>
                        <p:par>
                          <p:cTn id="154" fill="hold">
                            <p:stCondLst>
                              <p:cond delay="0"/>
                            </p:stCondLst>
                            <p:childTnLst>
                              <p:par>
                                <p:cTn id="155" presetID="16" presetClass="exit" presetSubtype="26" fill="hold" grpId="0" nodeType="clickEffect">
                                  <p:stCondLst>
                                    <p:cond delay="0"/>
                                  </p:stCondLst>
                                  <p:childTnLst>
                                    <p:animEffect transition="out" filter="barn(inHorizontal)">
                                      <p:cBhvr>
                                        <p:cTn id="156" dur="500"/>
                                        <p:tgtEl>
                                          <p:spTgt spid="145"/>
                                        </p:tgtEl>
                                      </p:cBhvr>
                                    </p:animEffect>
                                    <p:set>
                                      <p:cBhvr>
                                        <p:cTn id="157" dur="1" fill="hold">
                                          <p:stCondLst>
                                            <p:cond delay="499"/>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158" restart="whenNotActive" fill="hold" evtFilter="cancelBubble" nodeType="interactiveSeq">
                <p:stCondLst>
                  <p:cond evt="onClick" delay="0">
                    <p:tgtEl>
                      <p:spTgt spid="147"/>
                    </p:tgtEl>
                  </p:cond>
                </p:stCondLst>
                <p:endSync evt="end" delay="0">
                  <p:rtn val="all"/>
                </p:endSync>
                <p:childTnLst>
                  <p:par>
                    <p:cTn id="159" fill="hold">
                      <p:stCondLst>
                        <p:cond delay="0"/>
                      </p:stCondLst>
                      <p:childTnLst>
                        <p:par>
                          <p:cTn id="160" fill="hold">
                            <p:stCondLst>
                              <p:cond delay="0"/>
                            </p:stCondLst>
                            <p:childTnLst>
                              <p:par>
                                <p:cTn id="161" presetID="16" presetClass="exit" presetSubtype="26" fill="hold" grpId="0" nodeType="clickEffect">
                                  <p:stCondLst>
                                    <p:cond delay="0"/>
                                  </p:stCondLst>
                                  <p:childTnLst>
                                    <p:animEffect transition="out" filter="barn(inHorizontal)">
                                      <p:cBhvr>
                                        <p:cTn id="162" dur="500"/>
                                        <p:tgtEl>
                                          <p:spTgt spid="147"/>
                                        </p:tgtEl>
                                      </p:cBhvr>
                                    </p:animEffect>
                                    <p:set>
                                      <p:cBhvr>
                                        <p:cTn id="163" dur="1" fill="hold">
                                          <p:stCondLst>
                                            <p:cond delay="499"/>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164" restart="whenNotActive" fill="hold" evtFilter="cancelBubble" nodeType="interactiveSeq">
                <p:stCondLst>
                  <p:cond evt="onClick" delay="0">
                    <p:tgtEl>
                      <p:spTgt spid="148"/>
                    </p:tgtEl>
                  </p:cond>
                </p:stCondLst>
                <p:endSync evt="end" delay="0">
                  <p:rtn val="all"/>
                </p:endSync>
                <p:childTnLst>
                  <p:par>
                    <p:cTn id="165" fill="hold">
                      <p:stCondLst>
                        <p:cond delay="0"/>
                      </p:stCondLst>
                      <p:childTnLst>
                        <p:par>
                          <p:cTn id="166" fill="hold">
                            <p:stCondLst>
                              <p:cond delay="0"/>
                            </p:stCondLst>
                            <p:childTnLst>
                              <p:par>
                                <p:cTn id="167" presetID="16" presetClass="exit" presetSubtype="26" fill="hold" grpId="0" nodeType="clickEffect">
                                  <p:stCondLst>
                                    <p:cond delay="0"/>
                                  </p:stCondLst>
                                  <p:childTnLst>
                                    <p:animEffect transition="out" filter="barn(inHorizontal)">
                                      <p:cBhvr>
                                        <p:cTn id="168" dur="500"/>
                                        <p:tgtEl>
                                          <p:spTgt spid="148"/>
                                        </p:tgtEl>
                                      </p:cBhvr>
                                    </p:animEffect>
                                    <p:set>
                                      <p:cBhvr>
                                        <p:cTn id="169" dur="1" fill="hold">
                                          <p:stCondLst>
                                            <p:cond delay="499"/>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170" restart="whenNotActive" fill="hold" evtFilter="cancelBubble" nodeType="interactiveSeq">
                <p:stCondLst>
                  <p:cond evt="onClick" delay="0">
                    <p:tgtEl>
                      <p:spTgt spid="146"/>
                    </p:tgtEl>
                  </p:cond>
                </p:stCondLst>
                <p:endSync evt="end" delay="0">
                  <p:rtn val="all"/>
                </p:endSync>
                <p:childTnLst>
                  <p:par>
                    <p:cTn id="171" fill="hold">
                      <p:stCondLst>
                        <p:cond delay="0"/>
                      </p:stCondLst>
                      <p:childTnLst>
                        <p:par>
                          <p:cTn id="172" fill="hold">
                            <p:stCondLst>
                              <p:cond delay="0"/>
                            </p:stCondLst>
                            <p:childTnLst>
                              <p:par>
                                <p:cTn id="173" presetID="16" presetClass="exit" presetSubtype="26" fill="hold" grpId="0" nodeType="clickEffect">
                                  <p:stCondLst>
                                    <p:cond delay="0"/>
                                  </p:stCondLst>
                                  <p:childTnLst>
                                    <p:animEffect transition="out" filter="barn(inHorizontal)">
                                      <p:cBhvr>
                                        <p:cTn id="174" dur="500"/>
                                        <p:tgtEl>
                                          <p:spTgt spid="146"/>
                                        </p:tgtEl>
                                      </p:cBhvr>
                                    </p:animEffect>
                                    <p:set>
                                      <p:cBhvr>
                                        <p:cTn id="175" dur="1" fill="hold">
                                          <p:stCondLst>
                                            <p:cond delay="499"/>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176" restart="whenNotActive" fill="hold" evtFilter="cancelBubble" nodeType="interactiveSeq">
                <p:stCondLst>
                  <p:cond evt="onClick" delay="0">
                    <p:tgtEl>
                      <p:spTgt spid="144"/>
                    </p:tgtEl>
                  </p:cond>
                </p:stCondLst>
                <p:endSync evt="end" delay="0">
                  <p:rtn val="all"/>
                </p:endSync>
                <p:childTnLst>
                  <p:par>
                    <p:cTn id="177" fill="hold">
                      <p:stCondLst>
                        <p:cond delay="0"/>
                      </p:stCondLst>
                      <p:childTnLst>
                        <p:par>
                          <p:cTn id="178" fill="hold">
                            <p:stCondLst>
                              <p:cond delay="0"/>
                            </p:stCondLst>
                            <p:childTnLst>
                              <p:par>
                                <p:cTn id="179" presetID="16" presetClass="exit" presetSubtype="26" fill="hold" grpId="0" nodeType="clickEffect">
                                  <p:stCondLst>
                                    <p:cond delay="0"/>
                                  </p:stCondLst>
                                  <p:childTnLst>
                                    <p:animEffect transition="out" filter="barn(inHorizontal)">
                                      <p:cBhvr>
                                        <p:cTn id="180" dur="500"/>
                                        <p:tgtEl>
                                          <p:spTgt spid="144"/>
                                        </p:tgtEl>
                                      </p:cBhvr>
                                    </p:animEffect>
                                    <p:set>
                                      <p:cBhvr>
                                        <p:cTn id="181" dur="1" fill="hold">
                                          <p:stCondLst>
                                            <p:cond delay="499"/>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childTnLst>
        </p:cTn>
      </p:par>
    </p:tnLst>
    <p:bldLst>
      <p:bldP spid="130" grpId="0" animBg="1"/>
      <p:bldP spid="84" grpId="0" animBg="1"/>
      <p:bldP spid="85" grpId="0" animBg="1"/>
      <p:bldP spid="86" grpId="0" animBg="1"/>
      <p:bldP spid="87" grpId="0" animBg="1"/>
      <p:bldP spid="88" grpId="0" animBg="1"/>
      <p:bldP spid="119" grpId="0" animBg="1"/>
      <p:bldP spid="120" grpId="0" animBg="1"/>
      <p:bldP spid="121" grpId="0" animBg="1"/>
      <p:bldP spid="122" grpId="0" animBg="1"/>
      <p:bldP spid="123" grpId="0" animBg="1"/>
      <p:bldP spid="129"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838200" y="5638800"/>
            <a:ext cx="1371600" cy="510778"/>
          </a:xfrm>
          <a:prstGeom prst="roundRect">
            <a:avLst/>
          </a:prstGeom>
          <a:solidFill>
            <a:srgbClr val="7030A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15" name="TextBox 14">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rPr>
              <a:t>11, 12 - $200</a:t>
            </a:r>
          </a:p>
        </p:txBody>
      </p:sp>
      <p:sp>
        <p:nvSpPr>
          <p:cNvPr id="9" name="Content Placeholder 7"/>
          <p:cNvSpPr txBox="1">
            <a:spLocks/>
          </p:cNvSpPr>
          <p:nvPr/>
        </p:nvSpPr>
        <p:spPr>
          <a:xfrm>
            <a:off x="609600" y="25908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cs typeface="+mn-cs"/>
              </a:rPr>
              <a:t> 4 x 11 =</a:t>
            </a:r>
          </a:p>
        </p:txBody>
      </p:sp>
      <p:sp>
        <p:nvSpPr>
          <p:cNvPr id="10" name="Rounded Rectangle 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endParaRPr>
          </a:p>
        </p:txBody>
      </p:sp>
      <p:sp>
        <p:nvSpPr>
          <p:cNvPr id="11" name="Content Placeholder 7"/>
          <p:cNvSpPr txBox="1">
            <a:spLocks/>
          </p:cNvSpPr>
          <p:nvPr/>
        </p:nvSpPr>
        <p:spPr>
          <a:xfrm>
            <a:off x="4876800" y="2590800"/>
            <a:ext cx="4114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0000" b="1" dirty="0">
                <a:ln w="19050">
                  <a:solidFill>
                    <a:sysClr val="windowText" lastClr="000000"/>
                  </a:solidFill>
                  <a:prstDash val="solid"/>
                </a:ln>
                <a:solidFill>
                  <a:srgbClr val="7030A0"/>
                </a:solidFill>
                <a:effectLst>
                  <a:outerShdw blurRad="38100" dist="38100" dir="2700000" algn="tl">
                    <a:srgbClr val="000000">
                      <a:alpha val="43137"/>
                    </a:srgbClr>
                  </a:outerShdw>
                </a:effectLst>
                <a:latin typeface="Arial Rounded MT Bold" pitchFamily="34" charset="0"/>
                <a:cs typeface="+mn-cs"/>
              </a:rPr>
              <a:t>44</a:t>
            </a:r>
            <a:endParaRPr kumimoji="0" lang="en-US" sz="10000" b="1" i="0" u="none" strike="noStrike" kern="1200" normalizeH="0" baseline="0" noProof="0" dirty="0">
              <a:ln w="19050">
                <a:solidFill>
                  <a:sysClr val="windowText" lastClr="000000"/>
                </a:solidFill>
                <a:prstDash val="solid"/>
              </a:ln>
              <a:solidFill>
                <a:srgbClr val="7030A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7030A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2"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rPr>
              <a:t>11, 12 </a:t>
            </a:r>
            <a:r>
              <a:rPr kumimoji="0" lang="en-US" sz="6600" b="0" i="0" u="none" strike="noStrike" kern="1200" cap="none" spc="0" normalizeH="0" baseline="0" noProof="0">
                <a:ln>
                  <a:solidFill>
                    <a:sysClr val="windowText" lastClr="000000"/>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rPr>
              <a:t>- $300</a:t>
            </a:r>
            <a:endParaRPr kumimoji="0" lang="en-US" sz="6600" b="0" i="0" u="none" strike="noStrike" kern="1200" cap="none" spc="0" normalizeH="0" baseline="0" noProof="0" dirty="0">
              <a:ln>
                <a:solidFill>
                  <a:sysClr val="windowText" lastClr="000000"/>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13" name="Content Placeholder 7"/>
          <p:cNvSpPr txBox="1">
            <a:spLocks/>
          </p:cNvSpPr>
          <p:nvPr/>
        </p:nvSpPr>
        <p:spPr>
          <a:xfrm>
            <a:off x="609600" y="25908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cs typeface="+mn-cs"/>
              </a:rPr>
              <a:t> 12 x </a:t>
            </a:r>
            <a:r>
              <a:rPr lang="en-US" sz="100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cs typeface="+mn-cs"/>
              </a:rPr>
              <a:t>8</a:t>
            </a: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cs typeface="+mn-cs"/>
              </a:rPr>
              <a:t> =</a:t>
            </a:r>
          </a:p>
        </p:txBody>
      </p:sp>
      <p:sp>
        <p:nvSpPr>
          <p:cNvPr id="14" name="Rounded Rectangle 13"/>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endParaRPr>
          </a:p>
        </p:txBody>
      </p:sp>
      <p:sp>
        <p:nvSpPr>
          <p:cNvPr id="15" name="Content Placeholder 7"/>
          <p:cNvSpPr txBox="1">
            <a:spLocks/>
          </p:cNvSpPr>
          <p:nvPr/>
        </p:nvSpPr>
        <p:spPr>
          <a:xfrm>
            <a:off x="4876800" y="2590800"/>
            <a:ext cx="4114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0000" b="1" noProof="0" dirty="0">
                <a:ln w="19050">
                  <a:solidFill>
                    <a:sysClr val="windowText" lastClr="000000"/>
                  </a:solidFill>
                  <a:prstDash val="solid"/>
                </a:ln>
                <a:solidFill>
                  <a:srgbClr val="7030A0"/>
                </a:solidFill>
                <a:effectLst>
                  <a:outerShdw blurRad="38100" dist="38100" dir="2700000" algn="tl">
                    <a:srgbClr val="000000">
                      <a:alpha val="43137"/>
                    </a:srgbClr>
                  </a:outerShdw>
                </a:effectLst>
                <a:latin typeface="Arial Rounded MT Bold" pitchFamily="34" charset="0"/>
                <a:cs typeface="+mn-cs"/>
              </a:rPr>
              <a:t>96</a:t>
            </a:r>
            <a:endParaRPr kumimoji="0" lang="en-US" sz="10000" b="1" i="0" u="none" strike="noStrike" kern="1200" normalizeH="0" baseline="0" noProof="0" dirty="0">
              <a:ln w="19050">
                <a:solidFill>
                  <a:sysClr val="windowText" lastClr="000000"/>
                </a:solidFill>
                <a:prstDash val="solid"/>
              </a:ln>
              <a:solidFill>
                <a:srgbClr val="7030A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5"/>
                                        </p:tgtEl>
                                        <p:attrNameLst>
                                          <p:attrName>style.visibility</p:attrName>
                                        </p:attrNameLst>
                                      </p:cBhvr>
                                      <p:to>
                                        <p:strVal val="visible"/>
                                      </p:to>
                                    </p:set>
                                    <p:anim calcmode="lin" valueType="num">
                                      <p:cBhvr>
                                        <p:cTn id="7"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0" dur="1000" fill="hold"/>
                                        <p:tgtEl>
                                          <p:spTgt spid="1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7030A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2"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rPr>
              <a:t>11, 12 - $400</a:t>
            </a:r>
          </a:p>
        </p:txBody>
      </p:sp>
      <p:sp>
        <p:nvSpPr>
          <p:cNvPr id="13" name="Content Placeholder 7"/>
          <p:cNvSpPr txBox="1">
            <a:spLocks/>
          </p:cNvSpPr>
          <p:nvPr/>
        </p:nvSpPr>
        <p:spPr>
          <a:xfrm>
            <a:off x="609600" y="25908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cs typeface="+mn-cs"/>
              </a:rPr>
              <a:t> 11 x </a:t>
            </a:r>
            <a:r>
              <a:rPr lang="en-US" sz="100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cs typeface="+mn-cs"/>
              </a:rPr>
              <a:t>9</a:t>
            </a:r>
            <a:r>
              <a:rPr kumimoji="0" lang="en-US" sz="100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cs typeface="+mn-cs"/>
              </a:rPr>
              <a:t> =</a:t>
            </a:r>
          </a:p>
        </p:txBody>
      </p:sp>
      <p:sp>
        <p:nvSpPr>
          <p:cNvPr id="14" name="Rounded Rectangle 13"/>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endParaRPr>
          </a:p>
        </p:txBody>
      </p:sp>
      <p:sp>
        <p:nvSpPr>
          <p:cNvPr id="15" name="Content Placeholder 7"/>
          <p:cNvSpPr txBox="1">
            <a:spLocks/>
          </p:cNvSpPr>
          <p:nvPr/>
        </p:nvSpPr>
        <p:spPr>
          <a:xfrm>
            <a:off x="4876800" y="2590800"/>
            <a:ext cx="4114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0000" b="1" noProof="0" dirty="0">
                <a:ln w="19050">
                  <a:solidFill>
                    <a:sysClr val="windowText" lastClr="000000"/>
                  </a:solidFill>
                  <a:prstDash val="solid"/>
                </a:ln>
                <a:solidFill>
                  <a:srgbClr val="7030A0"/>
                </a:solidFill>
                <a:effectLst>
                  <a:outerShdw blurRad="38100" dist="38100" dir="2700000" algn="tl">
                    <a:srgbClr val="000000">
                      <a:alpha val="43137"/>
                    </a:srgbClr>
                  </a:outerShdw>
                </a:effectLst>
                <a:latin typeface="Arial Rounded MT Bold" pitchFamily="34" charset="0"/>
                <a:cs typeface="+mn-cs"/>
              </a:rPr>
              <a:t>99</a:t>
            </a:r>
            <a:endParaRPr kumimoji="0" lang="en-US" sz="10000" b="1" i="0" u="none" strike="noStrike" kern="1200" normalizeH="0" baseline="0" noProof="0" dirty="0">
              <a:ln w="19050">
                <a:solidFill>
                  <a:sysClr val="windowText" lastClr="000000"/>
                </a:solidFill>
                <a:prstDash val="solid"/>
              </a:ln>
              <a:solidFill>
                <a:srgbClr val="7030A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5"/>
                                        </p:tgtEl>
                                        <p:attrNameLst>
                                          <p:attrName>style.visibility</p:attrName>
                                        </p:attrNameLst>
                                      </p:cBhvr>
                                      <p:to>
                                        <p:strVal val="visible"/>
                                      </p:to>
                                    </p:set>
                                    <p:anim calcmode="lin" valueType="num">
                                      <p:cBhvr>
                                        <p:cTn id="7"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0" dur="1000" fill="hold"/>
                                        <p:tgtEl>
                                          <p:spTgt spid="1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7030A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txBox="1">
            <a:spLocks/>
          </p:cNvSpPr>
          <p:nvPr/>
        </p:nvSpPr>
        <p:spPr>
          <a:xfrm>
            <a:off x="838200" y="609600"/>
            <a:ext cx="75438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a:ln>
                  <a:solidFill>
                    <a:sysClr val="windowText" lastClr="000000"/>
                  </a:solidFill>
                </a:ln>
                <a:solidFill>
                  <a:srgbClr val="7030A0"/>
                </a:solidFill>
                <a:effectLst>
                  <a:outerShdw blurRad="38100" dist="38100" dir="2700000" algn="tl">
                    <a:srgbClr val="000000">
                      <a:alpha val="43137"/>
                    </a:srgbClr>
                  </a:outerShdw>
                </a:effectLst>
                <a:uLnTx/>
                <a:uFillTx/>
                <a:latin typeface="Arial Rounded MT Bold" pitchFamily="34" charset="0"/>
                <a:ea typeface="+mj-ea"/>
                <a:cs typeface="+mj-cs"/>
              </a:rPr>
              <a:t>11, 12 - $500</a:t>
            </a:r>
          </a:p>
        </p:txBody>
      </p:sp>
      <p:sp>
        <p:nvSpPr>
          <p:cNvPr id="9" name="Content Placeholder 7"/>
          <p:cNvSpPr txBox="1">
            <a:spLocks/>
          </p:cNvSpPr>
          <p:nvPr/>
        </p:nvSpPr>
        <p:spPr>
          <a:xfrm>
            <a:off x="228600" y="26670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cs typeface="+mn-cs"/>
              </a:rPr>
              <a:t> 12 x 12 =</a:t>
            </a:r>
          </a:p>
        </p:txBody>
      </p:sp>
      <p:sp>
        <p:nvSpPr>
          <p:cNvPr id="10" name="Rounded Rectangle 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38100" dist="38100" dir="2700000" algn="tl">
                  <a:srgbClr val="000000">
                    <a:alpha val="43137"/>
                  </a:srgbClr>
                </a:outerShdw>
              </a:effectLst>
            </a:endParaRPr>
          </a:p>
        </p:txBody>
      </p:sp>
      <p:sp>
        <p:nvSpPr>
          <p:cNvPr id="11" name="Content Placeholder 7"/>
          <p:cNvSpPr txBox="1">
            <a:spLocks/>
          </p:cNvSpPr>
          <p:nvPr/>
        </p:nvSpPr>
        <p:spPr>
          <a:xfrm>
            <a:off x="4953000" y="2286000"/>
            <a:ext cx="3886200" cy="2286000"/>
          </a:xfrm>
          <a:prstGeom prst="rect">
            <a:avLst/>
          </a:prstGeom>
        </p:spPr>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9600" b="1" dirty="0">
                <a:ln w="19050">
                  <a:solidFill>
                    <a:sysClr val="windowText" lastClr="000000"/>
                  </a:solidFill>
                  <a:prstDash val="solid"/>
                </a:ln>
                <a:solidFill>
                  <a:srgbClr val="7030A0"/>
                </a:solidFill>
                <a:effectLst>
                  <a:outerShdw blurRad="38100" dist="38100" dir="2700000" algn="tl">
                    <a:srgbClr val="000000">
                      <a:alpha val="43137"/>
                    </a:srgbClr>
                  </a:outerShdw>
                </a:effectLst>
                <a:latin typeface="Arial Rounded MT Bold" pitchFamily="34" charset="0"/>
                <a:cs typeface="+mn-cs"/>
              </a:rPr>
              <a:t>144</a:t>
            </a:r>
            <a:endParaRPr kumimoji="0" lang="en-US" sz="9600" b="1" i="0" u="none" strike="noStrike" kern="1200" normalizeH="0" baseline="0" noProof="0" dirty="0">
              <a:ln w="19050">
                <a:solidFill>
                  <a:sysClr val="windowText" lastClr="000000"/>
                </a:solidFill>
                <a:prstDash val="solid"/>
              </a:ln>
              <a:solidFill>
                <a:srgbClr val="7030A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nextCondLst>
                <p:cond evt="onClick" delay="0">
                  <p:tgtEl>
                    <p:spTgt spid="6"/>
                  </p:tgtEl>
                </p:cond>
              </p:nextCondLst>
            </p:seq>
          </p:childTnLst>
        </p:cTn>
      </p:par>
    </p:tnLst>
    <p:bldLst>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81000" y="457200"/>
            <a:ext cx="8382000" cy="1143000"/>
          </a:xfrm>
        </p:spPr>
        <p:txBody>
          <a:bodyPr>
            <a:noAutofit/>
          </a:bodyPr>
          <a:lstStyle/>
          <a:p>
            <a:pPr eaLnBrk="1" hangingPunct="1"/>
            <a:r>
              <a:rPr lang="en-US" sz="115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F</a:t>
            </a:r>
            <a:r>
              <a:rPr lang="en-US" sz="11500" dirty="0">
                <a:ln>
                  <a:solidFill>
                    <a:schemeClr val="tx1"/>
                  </a:solidFill>
                </a:ln>
                <a:solidFill>
                  <a:srgbClr val="FF6600"/>
                </a:solidFill>
                <a:effectLst>
                  <a:outerShdw blurRad="38100" dist="38100" dir="2700000" algn="tl">
                    <a:srgbClr val="000000">
                      <a:alpha val="43137"/>
                    </a:srgbClr>
                  </a:outerShdw>
                </a:effectLst>
                <a:latin typeface="Markus the Cow" pitchFamily="2" charset="0"/>
              </a:rPr>
              <a:t>i</a:t>
            </a:r>
            <a:r>
              <a:rPr lang="en-US" sz="11500" dirty="0">
                <a:ln>
                  <a:solidFill>
                    <a:schemeClr val="tx1"/>
                  </a:solidFill>
                </a:ln>
                <a:solidFill>
                  <a:srgbClr val="FFFF00"/>
                </a:solidFill>
                <a:effectLst>
                  <a:outerShdw blurRad="38100" dist="38100" dir="2700000" algn="tl">
                    <a:srgbClr val="000000">
                      <a:alpha val="43137"/>
                    </a:srgbClr>
                  </a:outerShdw>
                </a:effectLst>
                <a:latin typeface="Markus the Cow" pitchFamily="2" charset="0"/>
              </a:rPr>
              <a:t>n</a:t>
            </a:r>
            <a:r>
              <a:rPr lang="en-US" sz="11500" dirty="0">
                <a:ln>
                  <a:solidFill>
                    <a:schemeClr val="tx1"/>
                  </a:solidFill>
                </a:ln>
                <a:solidFill>
                  <a:srgbClr val="00B050"/>
                </a:solidFill>
                <a:effectLst>
                  <a:outerShdw blurRad="38100" dist="38100" dir="2700000" algn="tl">
                    <a:srgbClr val="000000">
                      <a:alpha val="43137"/>
                    </a:srgbClr>
                  </a:outerShdw>
                </a:effectLst>
                <a:latin typeface="Markus the Cow" pitchFamily="2" charset="0"/>
              </a:rPr>
              <a:t>a</a:t>
            </a:r>
            <a:r>
              <a:rPr lang="en-US" sz="11500" dirty="0">
                <a:ln>
                  <a:solidFill>
                    <a:schemeClr val="tx1"/>
                  </a:solidFill>
                </a:ln>
                <a:solidFill>
                  <a:srgbClr val="00B0F0"/>
                </a:solidFill>
                <a:effectLst>
                  <a:outerShdw blurRad="38100" dist="38100" dir="2700000" algn="tl">
                    <a:srgbClr val="000000">
                      <a:alpha val="43137"/>
                    </a:srgbClr>
                  </a:outerShdw>
                </a:effectLst>
                <a:latin typeface="Markus the Cow" pitchFamily="2" charset="0"/>
              </a:rPr>
              <a:t>l</a:t>
            </a:r>
            <a:r>
              <a:rPr lang="en-US" sz="115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 </a:t>
            </a:r>
            <a:r>
              <a:rPr lang="en-US" sz="11500" dirty="0">
                <a:ln>
                  <a:solidFill>
                    <a:schemeClr val="tx1"/>
                  </a:solidFill>
                </a:ln>
                <a:solidFill>
                  <a:srgbClr val="7030A0"/>
                </a:solidFill>
                <a:effectLst>
                  <a:outerShdw blurRad="38100" dist="38100" dir="2700000" algn="tl">
                    <a:srgbClr val="000000">
                      <a:alpha val="43137"/>
                    </a:srgbClr>
                  </a:outerShdw>
                </a:effectLst>
                <a:latin typeface="Markus the Cow" pitchFamily="2" charset="0"/>
              </a:rPr>
              <a:t>J</a:t>
            </a:r>
            <a:r>
              <a:rPr lang="en-US" sz="11500" dirty="0">
                <a:ln>
                  <a:solidFill>
                    <a:schemeClr val="tx1"/>
                  </a:solidFill>
                </a:ln>
                <a:solidFill>
                  <a:srgbClr val="FF6600"/>
                </a:solidFill>
                <a:effectLst>
                  <a:outerShdw blurRad="38100" dist="38100" dir="2700000" algn="tl">
                    <a:srgbClr val="000000">
                      <a:alpha val="43137"/>
                    </a:srgbClr>
                  </a:outerShdw>
                </a:effectLst>
                <a:latin typeface="Markus the Cow" pitchFamily="2" charset="0"/>
              </a:rPr>
              <a:t>e</a:t>
            </a:r>
            <a:r>
              <a:rPr lang="en-US" sz="11500" dirty="0">
                <a:ln>
                  <a:solidFill>
                    <a:schemeClr val="tx1"/>
                  </a:solidFill>
                </a:ln>
                <a:solidFill>
                  <a:srgbClr val="FFFF00"/>
                </a:solidFill>
                <a:effectLst>
                  <a:outerShdw blurRad="38100" dist="38100" dir="2700000" algn="tl">
                    <a:srgbClr val="000000">
                      <a:alpha val="43137"/>
                    </a:srgbClr>
                  </a:outerShdw>
                </a:effectLst>
                <a:latin typeface="Markus the Cow" pitchFamily="2" charset="0"/>
              </a:rPr>
              <a:t>o</a:t>
            </a:r>
            <a:r>
              <a:rPr lang="en-US" sz="11500" dirty="0">
                <a:ln>
                  <a:solidFill>
                    <a:schemeClr val="tx1"/>
                  </a:solidFill>
                </a:ln>
                <a:solidFill>
                  <a:srgbClr val="00B050"/>
                </a:solidFill>
                <a:effectLst>
                  <a:outerShdw blurRad="38100" dist="38100" dir="2700000" algn="tl">
                    <a:srgbClr val="000000">
                      <a:alpha val="43137"/>
                    </a:srgbClr>
                  </a:outerShdw>
                </a:effectLst>
                <a:latin typeface="Markus the Cow" pitchFamily="2" charset="0"/>
              </a:rPr>
              <a:t>p</a:t>
            </a:r>
            <a:r>
              <a:rPr lang="en-US" sz="11500" dirty="0">
                <a:ln>
                  <a:solidFill>
                    <a:schemeClr val="tx1"/>
                  </a:solidFill>
                </a:ln>
                <a:solidFill>
                  <a:srgbClr val="00B0F0"/>
                </a:solidFill>
                <a:effectLst>
                  <a:outerShdw blurRad="38100" dist="38100" dir="2700000" algn="tl">
                    <a:srgbClr val="000000">
                      <a:alpha val="43137"/>
                    </a:srgbClr>
                  </a:outerShdw>
                </a:effectLst>
                <a:latin typeface="Markus the Cow" pitchFamily="2" charset="0"/>
              </a:rPr>
              <a:t>a</a:t>
            </a:r>
            <a:r>
              <a:rPr lang="en-US" sz="11500" dirty="0">
                <a:ln>
                  <a:solidFill>
                    <a:schemeClr val="tx1"/>
                  </a:solidFill>
                </a:ln>
                <a:solidFill>
                  <a:srgbClr val="7030A0"/>
                </a:solidFill>
                <a:effectLst>
                  <a:outerShdw blurRad="38100" dist="38100" dir="2700000" algn="tl">
                    <a:srgbClr val="000000">
                      <a:alpha val="43137"/>
                    </a:srgbClr>
                  </a:outerShdw>
                </a:effectLst>
                <a:latin typeface="Markus the Cow" pitchFamily="2" charset="0"/>
              </a:rPr>
              <a:t>r</a:t>
            </a:r>
            <a:r>
              <a:rPr lang="en-US" sz="11500" dirty="0">
                <a:ln>
                  <a:solidFill>
                    <a:schemeClr val="tx1"/>
                  </a:solidFill>
                </a:ln>
                <a:solidFill>
                  <a:srgbClr val="FF0000"/>
                </a:solidFill>
                <a:effectLst>
                  <a:outerShdw blurRad="38100" dist="38100" dir="2700000" algn="tl">
                    <a:srgbClr val="000000">
                      <a:alpha val="43137"/>
                    </a:srgbClr>
                  </a:outerShdw>
                </a:effectLst>
                <a:latin typeface="Markus the Cow" pitchFamily="2" charset="0"/>
              </a:rPr>
              <a:t>d</a:t>
            </a:r>
            <a:r>
              <a:rPr lang="en-US" sz="11500" dirty="0">
                <a:ln>
                  <a:solidFill>
                    <a:schemeClr val="tx1"/>
                  </a:solidFill>
                </a:ln>
                <a:solidFill>
                  <a:srgbClr val="FF6600"/>
                </a:solidFill>
                <a:effectLst>
                  <a:outerShdw blurRad="38100" dist="38100" dir="2700000" algn="tl">
                    <a:srgbClr val="000000">
                      <a:alpha val="43137"/>
                    </a:srgbClr>
                  </a:outerShdw>
                </a:effectLst>
                <a:latin typeface="Markus the Cow" pitchFamily="2" charset="0"/>
              </a:rPr>
              <a:t>y</a:t>
            </a:r>
          </a:p>
        </p:txBody>
      </p:sp>
      <p:sp>
        <p:nvSpPr>
          <p:cNvPr id="5" name="TextBox 4"/>
          <p:cNvSpPr txBox="1"/>
          <p:nvPr/>
        </p:nvSpPr>
        <p:spPr>
          <a:xfrm>
            <a:off x="3276600" y="4572000"/>
            <a:ext cx="1981200" cy="1325880"/>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lstStyle/>
          <a:p>
            <a:pPr algn="ctr" fontAlgn="auto">
              <a:spcBef>
                <a:spcPts val="0"/>
              </a:spcBef>
              <a:spcAft>
                <a:spcPts val="0"/>
              </a:spcAft>
              <a:defRPr/>
            </a:pPr>
            <a:r>
              <a:rPr lang="en-US" sz="2400" dirty="0">
                <a:solidFill>
                  <a:schemeClr val="bg1"/>
                </a:solidFill>
                <a:latin typeface="Arial Rounded MT Bold" pitchFamily="34" charset="0"/>
              </a:rPr>
              <a:t>Answer</a:t>
            </a:r>
          </a:p>
        </p:txBody>
      </p:sp>
      <p:sp>
        <p:nvSpPr>
          <p:cNvPr id="7" name="Content Placeholder 7"/>
          <p:cNvSpPr txBox="1">
            <a:spLocks/>
          </p:cNvSpPr>
          <p:nvPr/>
        </p:nvSpPr>
        <p:spPr>
          <a:xfrm>
            <a:off x="381000" y="2667000"/>
            <a:ext cx="7239000" cy="2133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1" i="0" u="none" strike="noStrike" kern="1200" cap="none" spc="-300" normalizeH="0" baseline="0" noProof="0" dirty="0">
                <a:ln w="19050">
                  <a:solidFill>
                    <a:sysClr val="windowText" lastClr="000000"/>
                  </a:solidFill>
                  <a:prstDash val="solid"/>
                </a:ln>
                <a:solidFill>
                  <a:srgbClr val="0070C0"/>
                </a:solidFill>
                <a:effectLst>
                  <a:outerShdw blurRad="38100" dist="38100" dir="2700000" algn="tl">
                    <a:srgbClr val="000000">
                      <a:alpha val="43137"/>
                    </a:srgbClr>
                  </a:outerShdw>
                </a:effectLst>
                <a:uLnTx/>
                <a:uFillTx/>
                <a:latin typeface="Arial Rounded MT Bold" pitchFamily="34" charset="0"/>
                <a:cs typeface="+mn-cs"/>
              </a:rPr>
              <a:t> 12 x 14 =</a:t>
            </a:r>
          </a:p>
        </p:txBody>
      </p:sp>
      <p:sp>
        <p:nvSpPr>
          <p:cNvPr id="8" name="Rounded Rectangle 7"/>
          <p:cNvSpPr/>
          <p:nvPr/>
        </p:nvSpPr>
        <p:spPr>
          <a:xfrm>
            <a:off x="57912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9" name="Content Placeholder 7"/>
          <p:cNvSpPr txBox="1">
            <a:spLocks/>
          </p:cNvSpPr>
          <p:nvPr/>
        </p:nvSpPr>
        <p:spPr>
          <a:xfrm>
            <a:off x="5257800" y="2438400"/>
            <a:ext cx="3581400" cy="2286000"/>
          </a:xfrm>
          <a:prstGeom prst="rect">
            <a:avLst/>
          </a:prstGeom>
        </p:spPr>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9600" b="1" dirty="0">
                <a:ln w="19050">
                  <a:solidFill>
                    <a:sysClr val="windowText" lastClr="000000"/>
                  </a:solidFill>
                  <a:prstDash val="solid"/>
                </a:ln>
                <a:solidFill>
                  <a:srgbClr val="7030A0"/>
                </a:solidFill>
                <a:effectLst>
                  <a:outerShdw blurRad="38100" dist="38100" dir="2700000" algn="tl">
                    <a:srgbClr val="000000">
                      <a:alpha val="43137"/>
                    </a:srgbClr>
                  </a:outerShdw>
                </a:effectLst>
                <a:latin typeface="Arial Rounded MT Bold" pitchFamily="34" charset="0"/>
                <a:cs typeface="+mn-cs"/>
              </a:rPr>
              <a:t>168</a:t>
            </a:r>
            <a:endParaRPr kumimoji="0" lang="en-US" sz="9600" b="1" i="0" u="none" strike="noStrike" kern="1200" normalizeH="0" baseline="0" noProof="0" dirty="0">
              <a:ln w="19050">
                <a:solidFill>
                  <a:sysClr val="windowText" lastClr="000000"/>
                </a:solidFill>
                <a:prstDash val="solid"/>
              </a:ln>
              <a:solidFill>
                <a:srgbClr val="7030A0"/>
              </a:solidFill>
              <a:effectLst>
                <a:outerShdw blurRad="38100" dist="38100" dir="2700000" algn="tl">
                  <a:srgbClr val="000000">
                    <a:alpha val="43137"/>
                  </a:srgbClr>
                </a:outerShdw>
              </a:effectLst>
              <a:uLnTx/>
              <a:uFillTx/>
              <a:latin typeface="Arial Rounded MT Bold" pitchFamily="34" charset="0"/>
              <a:cs typeface="+mn-cs"/>
            </a:endParaRPr>
          </a:p>
        </p:txBody>
      </p:sp>
      <p:sp>
        <p:nvSpPr>
          <p:cNvPr id="10" name="Action Button: Forward or Next 9">
            <a:hlinkClick r:id="" action="ppaction://hlinkshowjump?jump=nextslide" highlightClick="1"/>
          </p:cNvPr>
          <p:cNvSpPr/>
          <p:nvPr/>
        </p:nvSpPr>
        <p:spPr>
          <a:xfrm>
            <a:off x="7848600" y="5715000"/>
            <a:ext cx="457200" cy="457200"/>
          </a:xfrm>
          <a:prstGeom prst="actionButtonForwardNext">
            <a:avLst/>
          </a:prstGeom>
          <a:solidFill>
            <a:srgbClr val="00B05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cTn>
                              </p:par>
                            </p:childTnLst>
                          </p:cTn>
                        </p:par>
                      </p:childTnLst>
                    </p:cTn>
                  </p:par>
                </p:childTnLst>
              </p:cTn>
              <p:nextCondLst>
                <p:cond evt="onClick" delay="0">
                  <p:tgtEl>
                    <p:spTgt spid="5"/>
                  </p:tgtEl>
                </p:cond>
              </p:nextCondLst>
            </p:seq>
          </p:childTnLst>
        </p:cTn>
      </p:par>
    </p:tnLst>
    <p:bldLst>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0856" y="426690"/>
            <a:ext cx="6575839" cy="3154710"/>
          </a:xfrm>
          <a:prstGeom prst="rect">
            <a:avLst/>
          </a:prstGeom>
          <a:noFill/>
        </p:spPr>
        <p:txBody>
          <a:bodyPr wrap="none">
            <a:spAutoFit/>
          </a:bodyPr>
          <a:lstStyle/>
          <a:p>
            <a:pPr algn="ctr" fontAlgn="auto">
              <a:spcBef>
                <a:spcPts val="0"/>
              </a:spcBef>
              <a:spcAft>
                <a:spcPts val="0"/>
              </a:spcAft>
              <a:defRPr/>
            </a:pPr>
            <a:r>
              <a:rPr lang="en-US" sz="19900" b="1" spc="600" dirty="0">
                <a:ln w="17780" cmpd="sng">
                  <a:solidFill>
                    <a:schemeClr val="tx1"/>
                  </a:solidFill>
                  <a:prstDash val="solid"/>
                  <a:miter lim="800000"/>
                </a:ln>
                <a:solidFill>
                  <a:srgbClr val="FF0000"/>
                </a:solidFill>
                <a:effectLst>
                  <a:outerShdw blurRad="50800" dist="38100" dir="2700000" algn="tl" rotWithShape="0">
                    <a:prstClr val="black">
                      <a:alpha val="40000"/>
                    </a:prstClr>
                  </a:outerShdw>
                </a:effectLst>
                <a:latin typeface="Markus the Cow" pitchFamily="2" charset="0"/>
                <a:cs typeface="+mn-cs"/>
              </a:rPr>
              <a:t>T</a:t>
            </a:r>
            <a:r>
              <a:rPr lang="en-US" sz="19900" b="1" spc="600" dirty="0">
                <a:ln w="17780" cmpd="sng">
                  <a:solidFill>
                    <a:schemeClr val="tx1"/>
                  </a:solidFill>
                  <a:prstDash val="solid"/>
                  <a:miter lim="800000"/>
                </a:ln>
                <a:solidFill>
                  <a:srgbClr val="FF6600"/>
                </a:solidFill>
                <a:effectLst>
                  <a:outerShdw blurRad="50800" dist="38100" dir="2700000" algn="tl" rotWithShape="0">
                    <a:prstClr val="black">
                      <a:alpha val="40000"/>
                    </a:prstClr>
                  </a:outerShdw>
                </a:effectLst>
                <a:latin typeface="Markus the Cow" pitchFamily="2" charset="0"/>
                <a:cs typeface="+mn-cs"/>
              </a:rPr>
              <a:t>h</a:t>
            </a:r>
            <a:r>
              <a:rPr lang="en-US" sz="19900" b="1" spc="600" dirty="0">
                <a:ln w="17780" cmpd="sng">
                  <a:solidFill>
                    <a:schemeClr val="tx1"/>
                  </a:solidFill>
                  <a:prstDash val="solid"/>
                  <a:miter lim="800000"/>
                </a:ln>
                <a:solidFill>
                  <a:srgbClr val="FFFF00"/>
                </a:solidFill>
                <a:effectLst>
                  <a:outerShdw blurRad="50800" dist="38100" dir="2700000" algn="tl" rotWithShape="0">
                    <a:prstClr val="black">
                      <a:alpha val="40000"/>
                    </a:prstClr>
                  </a:outerShdw>
                </a:effectLst>
                <a:latin typeface="Markus the Cow" pitchFamily="2" charset="0"/>
                <a:cs typeface="+mn-cs"/>
              </a:rPr>
              <a:t>a</a:t>
            </a:r>
            <a:r>
              <a:rPr lang="en-US" sz="19900" b="1" spc="600" dirty="0">
                <a:ln w="17780" cmpd="sng">
                  <a:solidFill>
                    <a:schemeClr val="tx1"/>
                  </a:solidFill>
                  <a:prstDash val="solid"/>
                  <a:miter lim="800000"/>
                </a:ln>
                <a:solidFill>
                  <a:srgbClr val="00B050"/>
                </a:solidFill>
                <a:effectLst>
                  <a:outerShdw blurRad="50800" dist="38100" dir="2700000" algn="tl" rotWithShape="0">
                    <a:prstClr val="black">
                      <a:alpha val="40000"/>
                    </a:prstClr>
                  </a:outerShdw>
                </a:effectLst>
                <a:latin typeface="Markus the Cow" pitchFamily="2" charset="0"/>
                <a:cs typeface="+mn-cs"/>
              </a:rPr>
              <a:t>n</a:t>
            </a:r>
            <a:r>
              <a:rPr lang="en-US" sz="19900" b="1" spc="600" dirty="0">
                <a:ln w="17780" cmpd="sng">
                  <a:solidFill>
                    <a:schemeClr val="tx1"/>
                  </a:solidFill>
                  <a:prstDash val="solid"/>
                  <a:miter lim="800000"/>
                </a:ln>
                <a:solidFill>
                  <a:srgbClr val="00B0F0"/>
                </a:solidFill>
                <a:effectLst>
                  <a:outerShdw blurRad="50800" dist="38100" dir="2700000" algn="tl" rotWithShape="0">
                    <a:prstClr val="black">
                      <a:alpha val="40000"/>
                    </a:prstClr>
                  </a:outerShdw>
                </a:effectLst>
                <a:latin typeface="Markus the Cow" pitchFamily="2" charset="0"/>
                <a:cs typeface="+mn-cs"/>
              </a:rPr>
              <a:t>k</a:t>
            </a:r>
            <a:r>
              <a:rPr lang="en-US" sz="19900" b="1" spc="600" dirty="0">
                <a:ln w="17780" cmpd="sng">
                  <a:solidFill>
                    <a:schemeClr val="tx1"/>
                  </a:solidFill>
                  <a:prstDash val="solid"/>
                  <a:miter lim="800000"/>
                </a:ln>
                <a:solidFill>
                  <a:srgbClr val="7030A0"/>
                </a:solidFill>
                <a:effectLst>
                  <a:outerShdw blurRad="50800" dist="38100" dir="2700000" algn="tl" rotWithShape="0">
                    <a:prstClr val="black">
                      <a:alpha val="40000"/>
                    </a:prstClr>
                  </a:outerShdw>
                </a:effectLst>
                <a:latin typeface="Markus the Cow" pitchFamily="2" charset="0"/>
                <a:cs typeface="+mn-cs"/>
              </a:rPr>
              <a:t>s</a:t>
            </a:r>
            <a:r>
              <a:rPr lang="en-US" sz="19900" b="1" spc="600" dirty="0">
                <a:ln w="17780" cmpd="sng">
                  <a:solidFill>
                    <a:schemeClr val="tx1"/>
                  </a:solidFill>
                  <a:prstDash val="solid"/>
                  <a:miter lim="800000"/>
                </a:ln>
                <a:solidFill>
                  <a:srgbClr val="FF0000"/>
                </a:solidFill>
                <a:effectLst>
                  <a:outerShdw blurRad="50800" dist="38100" dir="2700000" algn="tl" rotWithShape="0">
                    <a:prstClr val="black">
                      <a:alpha val="40000"/>
                    </a:prstClr>
                  </a:outerShdw>
                </a:effectLst>
                <a:latin typeface="Markus the Cow" pitchFamily="2" charset="0"/>
                <a:cs typeface="+mn-cs"/>
              </a:rPr>
              <a:t> </a:t>
            </a:r>
            <a:r>
              <a:rPr lang="en-US" sz="19900" b="1" spc="600" dirty="0">
                <a:ln w="17780" cmpd="sng">
                  <a:solidFill>
                    <a:schemeClr val="tx1"/>
                  </a:solidFill>
                  <a:prstDash val="solid"/>
                  <a:miter lim="800000"/>
                </a:ln>
                <a:solidFill>
                  <a:srgbClr val="FF6600"/>
                </a:solidFill>
                <a:effectLst>
                  <a:outerShdw blurRad="50800" dist="38100" dir="2700000" algn="tl" rotWithShape="0">
                    <a:prstClr val="black">
                      <a:alpha val="40000"/>
                    </a:prstClr>
                  </a:outerShdw>
                </a:effectLst>
                <a:latin typeface="Markus the Cow" pitchFamily="2" charset="0"/>
                <a:cs typeface="+mn-cs"/>
              </a:rPr>
              <a:t>f</a:t>
            </a:r>
            <a:r>
              <a:rPr lang="en-US" sz="19900" b="1" spc="600" dirty="0">
                <a:ln w="17780" cmpd="sng">
                  <a:solidFill>
                    <a:schemeClr val="tx1"/>
                  </a:solidFill>
                  <a:prstDash val="solid"/>
                  <a:miter lim="800000"/>
                </a:ln>
                <a:solidFill>
                  <a:srgbClr val="FFFF00"/>
                </a:solidFill>
                <a:effectLst>
                  <a:outerShdw blurRad="50800" dist="38100" dir="2700000" algn="tl" rotWithShape="0">
                    <a:prstClr val="black">
                      <a:alpha val="40000"/>
                    </a:prstClr>
                  </a:outerShdw>
                </a:effectLst>
                <a:latin typeface="Markus the Cow" pitchFamily="2" charset="0"/>
                <a:cs typeface="+mn-cs"/>
              </a:rPr>
              <a:t>o</a:t>
            </a:r>
            <a:r>
              <a:rPr lang="en-US" sz="19900" b="1" spc="600" dirty="0">
                <a:ln w="17780" cmpd="sng">
                  <a:solidFill>
                    <a:schemeClr val="tx1"/>
                  </a:solidFill>
                  <a:prstDash val="solid"/>
                  <a:miter lim="800000"/>
                </a:ln>
                <a:solidFill>
                  <a:srgbClr val="00B050"/>
                </a:solidFill>
                <a:effectLst>
                  <a:outerShdw blurRad="50800" dist="38100" dir="2700000" algn="tl" rotWithShape="0">
                    <a:prstClr val="black">
                      <a:alpha val="40000"/>
                    </a:prstClr>
                  </a:outerShdw>
                </a:effectLst>
                <a:latin typeface="Markus the Cow" pitchFamily="2" charset="0"/>
                <a:cs typeface="+mn-cs"/>
              </a:rPr>
              <a:t>r</a:t>
            </a:r>
          </a:p>
        </p:txBody>
      </p:sp>
      <p:sp>
        <p:nvSpPr>
          <p:cNvPr id="5" name="Octagon 4">
            <a:hlinkClick r:id="" action="ppaction://hlinkshowjump?jump=endshow" highlightClick="1"/>
          </p:cNvPr>
          <p:cNvSpPr/>
          <p:nvPr/>
        </p:nvSpPr>
        <p:spPr>
          <a:xfrm>
            <a:off x="7467600" y="5257800"/>
            <a:ext cx="914400" cy="838200"/>
          </a:xfrm>
          <a:prstGeom prst="octagon">
            <a:avLst/>
          </a:prstGeom>
          <a:gradFill>
            <a:gsLst>
              <a:gs pos="0">
                <a:srgbClr val="000082"/>
              </a:gs>
              <a:gs pos="30000">
                <a:srgbClr val="66008F"/>
              </a:gs>
              <a:gs pos="64999">
                <a:srgbClr val="BA0066"/>
              </a:gs>
              <a:gs pos="89999">
                <a:srgbClr val="FF0000"/>
              </a:gs>
              <a:gs pos="100000">
                <a:srgbClr val="FF8200"/>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n>
                  <a:solidFill>
                    <a:schemeClr val="tx1"/>
                  </a:solidFill>
                </a:ln>
                <a:latin typeface="Markus the Cow" pitchFamily="2" charset="0"/>
              </a:rPr>
              <a:t>End</a:t>
            </a:r>
          </a:p>
        </p:txBody>
      </p:sp>
      <p:sp>
        <p:nvSpPr>
          <p:cNvPr id="6" name="Rectangle 5"/>
          <p:cNvSpPr/>
          <p:nvPr/>
        </p:nvSpPr>
        <p:spPr>
          <a:xfrm>
            <a:off x="2286000" y="2286000"/>
            <a:ext cx="4548040" cy="3154710"/>
          </a:xfrm>
          <a:prstGeom prst="rect">
            <a:avLst/>
          </a:prstGeom>
          <a:noFill/>
        </p:spPr>
        <p:txBody>
          <a:bodyPr wrap="none">
            <a:spAutoFit/>
          </a:bodyPr>
          <a:lstStyle/>
          <a:p>
            <a:pPr algn="ctr" fontAlgn="auto">
              <a:spcBef>
                <a:spcPts val="0"/>
              </a:spcBef>
              <a:spcAft>
                <a:spcPts val="0"/>
              </a:spcAft>
              <a:defRPr/>
            </a:pPr>
            <a:r>
              <a:rPr lang="en-US" sz="19900" b="1" spc="600" dirty="0">
                <a:ln w="17780" cmpd="sng">
                  <a:solidFill>
                    <a:schemeClr val="tx1"/>
                  </a:solidFill>
                  <a:prstDash val="solid"/>
                  <a:miter lim="800000"/>
                </a:ln>
                <a:solidFill>
                  <a:srgbClr val="00B0F0"/>
                </a:solidFill>
                <a:effectLst>
                  <a:outerShdw blurRad="50800" dist="38100" dir="2700000" algn="tl" rotWithShape="0">
                    <a:prstClr val="black">
                      <a:alpha val="40000"/>
                    </a:prstClr>
                  </a:outerShdw>
                </a:effectLst>
                <a:latin typeface="Markus the Cow" pitchFamily="2" charset="0"/>
                <a:cs typeface="+mn-cs"/>
              </a:rPr>
              <a:t>p</a:t>
            </a:r>
            <a:r>
              <a:rPr lang="en-US" sz="19900" b="1" spc="600" dirty="0">
                <a:ln w="17780" cmpd="sng">
                  <a:solidFill>
                    <a:schemeClr val="tx1"/>
                  </a:solidFill>
                  <a:prstDash val="solid"/>
                  <a:miter lim="800000"/>
                </a:ln>
                <a:solidFill>
                  <a:srgbClr val="7030A0"/>
                </a:solidFill>
                <a:effectLst>
                  <a:outerShdw blurRad="50800" dist="38100" dir="2700000" algn="tl" rotWithShape="0">
                    <a:prstClr val="black">
                      <a:alpha val="40000"/>
                    </a:prstClr>
                  </a:outerShdw>
                </a:effectLst>
                <a:latin typeface="Markus the Cow" pitchFamily="2" charset="0"/>
                <a:cs typeface="+mn-cs"/>
              </a:rPr>
              <a:t>l</a:t>
            </a:r>
            <a:r>
              <a:rPr lang="en-US" sz="19900" b="1" spc="600" dirty="0">
                <a:ln w="17780" cmpd="sng">
                  <a:solidFill>
                    <a:schemeClr val="tx1"/>
                  </a:solidFill>
                  <a:prstDash val="solid"/>
                  <a:miter lim="800000"/>
                </a:ln>
                <a:solidFill>
                  <a:srgbClr val="FF0000"/>
                </a:solidFill>
                <a:effectLst>
                  <a:outerShdw blurRad="50800" dist="38100" dir="2700000" algn="tl" rotWithShape="0">
                    <a:prstClr val="black">
                      <a:alpha val="40000"/>
                    </a:prstClr>
                  </a:outerShdw>
                </a:effectLst>
                <a:latin typeface="Markus the Cow" pitchFamily="2" charset="0"/>
                <a:cs typeface="+mn-cs"/>
              </a:rPr>
              <a:t>a</a:t>
            </a:r>
            <a:r>
              <a:rPr lang="en-US" sz="19900" b="1" spc="600" dirty="0">
                <a:ln w="17780" cmpd="sng">
                  <a:solidFill>
                    <a:schemeClr val="tx1"/>
                  </a:solidFill>
                  <a:prstDash val="solid"/>
                  <a:miter lim="800000"/>
                </a:ln>
                <a:solidFill>
                  <a:srgbClr val="FF6600"/>
                </a:solidFill>
                <a:effectLst>
                  <a:outerShdw blurRad="50800" dist="38100" dir="2700000" algn="tl" rotWithShape="0">
                    <a:prstClr val="black">
                      <a:alpha val="40000"/>
                    </a:prstClr>
                  </a:outerShdw>
                </a:effectLst>
                <a:latin typeface="Markus the Cow" pitchFamily="2" charset="0"/>
                <a:cs typeface="+mn-cs"/>
              </a:rPr>
              <a:t>y</a:t>
            </a:r>
            <a:r>
              <a:rPr lang="en-US" sz="19900" b="1" spc="600" dirty="0">
                <a:ln w="17780" cmpd="sng">
                  <a:solidFill>
                    <a:schemeClr val="tx1"/>
                  </a:solidFill>
                  <a:prstDash val="solid"/>
                  <a:miter lim="800000"/>
                </a:ln>
                <a:solidFill>
                  <a:srgbClr val="FFFF00"/>
                </a:solidFill>
                <a:effectLst>
                  <a:outerShdw blurRad="50800" dist="38100" dir="2700000" algn="tl" rotWithShape="0">
                    <a:prstClr val="black">
                      <a:alpha val="40000"/>
                    </a:prstClr>
                  </a:outerShdw>
                </a:effectLst>
                <a:latin typeface="Markus the Cow" pitchFamily="2" charset="0"/>
                <a:cs typeface="+mn-cs"/>
              </a:rPr>
              <a:t>i</a:t>
            </a:r>
            <a:r>
              <a:rPr lang="en-US" sz="19900" b="1" spc="600" dirty="0">
                <a:ln w="17780" cmpd="sng">
                  <a:solidFill>
                    <a:schemeClr val="tx1"/>
                  </a:solidFill>
                  <a:prstDash val="solid"/>
                  <a:miter lim="800000"/>
                </a:ln>
                <a:solidFill>
                  <a:srgbClr val="00B050"/>
                </a:solidFill>
                <a:effectLst>
                  <a:outerShdw blurRad="50800" dist="38100" dir="2700000" algn="tl" rotWithShape="0">
                    <a:prstClr val="black">
                      <a:alpha val="40000"/>
                    </a:prstClr>
                  </a:outerShdw>
                </a:effectLst>
                <a:latin typeface="Markus the Cow" pitchFamily="2" charset="0"/>
                <a:cs typeface="+mn-cs"/>
              </a:rPr>
              <a:t>n</a:t>
            </a:r>
            <a:r>
              <a:rPr lang="en-US" sz="19900" b="1" spc="600" dirty="0">
                <a:ln w="17780" cmpd="sng">
                  <a:solidFill>
                    <a:schemeClr val="tx1"/>
                  </a:solidFill>
                  <a:prstDash val="solid"/>
                  <a:miter lim="800000"/>
                </a:ln>
                <a:solidFill>
                  <a:srgbClr val="00B0F0"/>
                </a:solidFill>
                <a:effectLst>
                  <a:outerShdw blurRad="50800" dist="38100" dir="2700000" algn="tl" rotWithShape="0">
                    <a:prstClr val="black">
                      <a:alpha val="40000"/>
                    </a:prstClr>
                  </a:outerShdw>
                </a:effectLst>
                <a:latin typeface="Markus the Cow" pitchFamily="2" charset="0"/>
                <a:cs typeface="+mn-cs"/>
              </a:rPr>
              <a:t>g</a:t>
            </a:r>
            <a:r>
              <a:rPr lang="en-US" sz="19900" b="1" spc="600" dirty="0">
                <a:ln w="17780" cmpd="sng">
                  <a:solidFill>
                    <a:schemeClr val="tx1"/>
                  </a:solidFill>
                  <a:prstDash val="solid"/>
                  <a:miter lim="800000"/>
                </a:ln>
                <a:solidFill>
                  <a:srgbClr val="7030A0"/>
                </a:solidFill>
                <a:effectLst>
                  <a:outerShdw blurRad="50800" dist="38100" dir="2700000" algn="tl" rotWithShape="0">
                    <a:prstClr val="black">
                      <a:alpha val="40000"/>
                    </a:prstClr>
                  </a:outerShdw>
                </a:effectLst>
                <a:latin typeface="Markus the Cow" pitchFamily="2" charset="0"/>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1"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228" fill="hold">
                                          <p:stCondLst>
                                            <p:cond delay="0"/>
                                          </p:stCondLst>
                                        </p:cTn>
                                        <p:tgtEl>
                                          <p:spTgt spid="4"/>
                                        </p:tgtEl>
                                        <p:attrNameLst>
                                          <p:attrName>style.rotation</p:attrName>
                                        </p:attrNameLst>
                                      </p:cBhvr>
                                      <p:to>
                                        <p:strVal val="-45.0"/>
                                      </p:to>
                                    </p:set>
                                    <p:anim calcmode="lin" valueType="num">
                                      <p:cBhvr>
                                        <p:cTn id="8" dur="228" fill="hold">
                                          <p:stCondLst>
                                            <p:cond delay="228"/>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4"/>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500"/>
                            </p:stCondLst>
                            <p:childTnLst>
                              <p:par>
                                <p:cTn id="13" presetID="34" presetClass="emph" presetSubtype="0" fill="hold" grpId="0" nodeType="after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4"/>
                                        </p:tgtEl>
                                        <p:attrNameLst>
                                          <p:attrName>ppt_x</p:attrName>
                                          <p:attrName>ppt_y</p:attrName>
                                        </p:attrNameLst>
                                      </p:cBhvr>
                                    </p:animMotion>
                                    <p:animRot by="1500000">
                                      <p:cBhvr>
                                        <p:cTn id="15" dur="125" fill="hold">
                                          <p:stCondLst>
                                            <p:cond delay="0"/>
                                          </p:stCondLst>
                                        </p:cTn>
                                        <p:tgtEl>
                                          <p:spTgt spid="4"/>
                                        </p:tgtEl>
                                        <p:attrNameLst>
                                          <p:attrName>r</p:attrName>
                                        </p:attrNameLst>
                                      </p:cBhvr>
                                    </p:animRot>
                                    <p:animRot by="-1500000">
                                      <p:cBhvr>
                                        <p:cTn id="16" dur="125" fill="hold">
                                          <p:stCondLst>
                                            <p:cond delay="125"/>
                                          </p:stCondLst>
                                        </p:cTn>
                                        <p:tgtEl>
                                          <p:spTgt spid="4"/>
                                        </p:tgtEl>
                                        <p:attrNameLst>
                                          <p:attrName>r</p:attrName>
                                        </p:attrNameLst>
                                      </p:cBhvr>
                                    </p:animRot>
                                    <p:animRot by="-1500000">
                                      <p:cBhvr>
                                        <p:cTn id="17" dur="125" fill="hold">
                                          <p:stCondLst>
                                            <p:cond delay="250"/>
                                          </p:stCondLst>
                                        </p:cTn>
                                        <p:tgtEl>
                                          <p:spTgt spid="4"/>
                                        </p:tgtEl>
                                        <p:attrNameLst>
                                          <p:attrName>r</p:attrName>
                                        </p:attrNameLst>
                                      </p:cBhvr>
                                    </p:animRot>
                                    <p:animRot by="1500000">
                                      <p:cBhvr>
                                        <p:cTn id="18" dur="125" fill="hold">
                                          <p:stCondLst>
                                            <p:cond delay="375"/>
                                          </p:stCondLst>
                                        </p:cTn>
                                        <p:tgtEl>
                                          <p:spTgt spid="4"/>
                                        </p:tgtEl>
                                        <p:attrNameLst>
                                          <p:attrName>r</p:attrName>
                                        </p:attrNameLst>
                                      </p:cBhvr>
                                    </p:animRot>
                                  </p:childTnLst>
                                </p:cTn>
                              </p:par>
                            </p:childTnLst>
                          </p:cTn>
                        </p:par>
                        <p:par>
                          <p:cTn id="19" fill="hold">
                            <p:stCondLst>
                              <p:cond delay="3400"/>
                            </p:stCondLst>
                            <p:childTnLst>
                              <p:par>
                                <p:cTn id="20" presetID="38" presetClass="entr" presetSubtype="0" accel="50000" fill="hold" grpId="1" nodeType="afterEffect">
                                  <p:stCondLst>
                                    <p:cond delay="0"/>
                                  </p:stCondLst>
                                  <p:iterate type="lt">
                                    <p:tmPct val="50000"/>
                                  </p:iterate>
                                  <p:childTnLst>
                                    <p:set>
                                      <p:cBhvr>
                                        <p:cTn id="21" dur="1" fill="hold">
                                          <p:stCondLst>
                                            <p:cond delay="0"/>
                                          </p:stCondLst>
                                        </p:cTn>
                                        <p:tgtEl>
                                          <p:spTgt spid="6"/>
                                        </p:tgtEl>
                                        <p:attrNameLst>
                                          <p:attrName>style.visibility</p:attrName>
                                        </p:attrNameLst>
                                      </p:cBhvr>
                                      <p:to>
                                        <p:strVal val="visible"/>
                                      </p:to>
                                    </p:set>
                                    <p:set>
                                      <p:cBhvr>
                                        <p:cTn id="22" dur="228" fill="hold">
                                          <p:stCondLst>
                                            <p:cond delay="0"/>
                                          </p:stCondLst>
                                        </p:cTn>
                                        <p:tgtEl>
                                          <p:spTgt spid="6"/>
                                        </p:tgtEl>
                                        <p:attrNameLst>
                                          <p:attrName>style.rotation</p:attrName>
                                        </p:attrNameLst>
                                      </p:cBhvr>
                                      <p:to>
                                        <p:strVal val="-45.0"/>
                                      </p:to>
                                    </p:set>
                                    <p:anim calcmode="lin" valueType="num">
                                      <p:cBhvr>
                                        <p:cTn id="23" dur="228" fill="hold">
                                          <p:stCondLst>
                                            <p:cond delay="228"/>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24" dur="228"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25" dur="78" decel="50000" autoRev="1" fill="hold">
                                          <p:stCondLst>
                                            <p:cond delay="228"/>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6" dur="68" fill="hold">
                                          <p:stCondLst>
                                            <p:cond delay="432"/>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27" fill="hold">
                            <p:stCondLst>
                              <p:cond delay="5650"/>
                            </p:stCondLst>
                            <p:childTnLst>
                              <p:par>
                                <p:cTn id="28" presetID="34" presetClass="emph" presetSubtype="0" fill="hold" grpId="0" nodeType="afterEffect">
                                  <p:stCondLst>
                                    <p:cond delay="0"/>
                                  </p:stCondLst>
                                  <p:iterate type="lt">
                                    <p:tmPct val="10000"/>
                                  </p:iterate>
                                  <p:childTnLst>
                                    <p:animMotion origin="layout" path="M 0.0 0.0 L 0.0 -0.07213" pathEditMode="relative" ptsTypes="">
                                      <p:cBhvr>
                                        <p:cTn id="29" dur="250" accel="50000" decel="50000" autoRev="1" fill="hold">
                                          <p:stCondLst>
                                            <p:cond delay="0"/>
                                          </p:stCondLst>
                                        </p:cTn>
                                        <p:tgtEl>
                                          <p:spTgt spid="6"/>
                                        </p:tgtEl>
                                        <p:attrNameLst>
                                          <p:attrName>ppt_x</p:attrName>
                                          <p:attrName>ppt_y</p:attrName>
                                        </p:attrNameLst>
                                      </p:cBhvr>
                                    </p:animMotion>
                                    <p:animRot by="1500000">
                                      <p:cBhvr>
                                        <p:cTn id="30" dur="125" fill="hold">
                                          <p:stCondLst>
                                            <p:cond delay="0"/>
                                          </p:stCondLst>
                                        </p:cTn>
                                        <p:tgtEl>
                                          <p:spTgt spid="6"/>
                                        </p:tgtEl>
                                        <p:attrNameLst>
                                          <p:attrName>r</p:attrName>
                                        </p:attrNameLst>
                                      </p:cBhvr>
                                    </p:animRot>
                                    <p:animRot by="-1500000">
                                      <p:cBhvr>
                                        <p:cTn id="31" dur="125" fill="hold">
                                          <p:stCondLst>
                                            <p:cond delay="125"/>
                                          </p:stCondLst>
                                        </p:cTn>
                                        <p:tgtEl>
                                          <p:spTgt spid="6"/>
                                        </p:tgtEl>
                                        <p:attrNameLst>
                                          <p:attrName>r</p:attrName>
                                        </p:attrNameLst>
                                      </p:cBhvr>
                                    </p:animRot>
                                    <p:animRot by="-1500000">
                                      <p:cBhvr>
                                        <p:cTn id="32" dur="125" fill="hold">
                                          <p:stCondLst>
                                            <p:cond delay="250"/>
                                          </p:stCondLst>
                                        </p:cTn>
                                        <p:tgtEl>
                                          <p:spTgt spid="6"/>
                                        </p:tgtEl>
                                        <p:attrNameLst>
                                          <p:attrName>r</p:attrName>
                                        </p:attrNameLst>
                                      </p:cBhvr>
                                    </p:animRot>
                                    <p:animRot by="1500000">
                                      <p:cBhvr>
                                        <p:cTn id="33" dur="125" fill="hold">
                                          <p:stCondLst>
                                            <p:cond delay="375"/>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543800" cy="914400"/>
          </a:xfrm>
        </p:spPr>
        <p:txBody>
          <a:bodyPr>
            <a:noAutofit/>
          </a:bodyPr>
          <a:lstStyle/>
          <a:p>
            <a:r>
              <a:rPr lang="en-US" sz="8000" dirty="0">
                <a:latin typeface="Markus the Cow" pitchFamily="2" charset="0"/>
              </a:rPr>
              <a:t>Terms of Use</a:t>
            </a:r>
          </a:p>
        </p:txBody>
      </p:sp>
      <p:sp>
        <p:nvSpPr>
          <p:cNvPr id="3" name="Content Placeholder 2"/>
          <p:cNvSpPr>
            <a:spLocks noGrp="1"/>
          </p:cNvSpPr>
          <p:nvPr>
            <p:ph idx="1"/>
          </p:nvPr>
        </p:nvSpPr>
        <p:spPr/>
        <p:txBody>
          <a:bodyPr>
            <a:normAutofit fontScale="70000" lnSpcReduction="20000"/>
          </a:bodyPr>
          <a:lstStyle/>
          <a:p>
            <a:pPr lvl="0"/>
            <a:r>
              <a:rPr lang="en-US" sz="2600" dirty="0">
                <a:latin typeface="Arial Rounded MT Bold" pitchFamily="34" charset="0"/>
              </a:rPr>
              <a:t>You may use this game for your classroom. Please do not share if you did not purchase multiple licenses. Do not alter them in any way. Please do not copy or resell my products!</a:t>
            </a:r>
          </a:p>
          <a:p>
            <a:pPr>
              <a:buNone/>
            </a:pPr>
            <a:r>
              <a:rPr lang="en-US" sz="2600" dirty="0">
                <a:latin typeface="Arial Rounded MT Bold" pitchFamily="34" charset="0"/>
              </a:rPr>
              <a:t> </a:t>
            </a:r>
          </a:p>
          <a:p>
            <a:pPr lvl="0"/>
            <a:r>
              <a:rPr lang="en-US" sz="2600" dirty="0">
                <a:latin typeface="Arial Rounded MT Bold" pitchFamily="34" charset="0"/>
              </a:rPr>
              <a:t>Please provide feedback! Go to “My Purchases” and click “Provide Feedback. Earn TPT Credit for future purchases! </a:t>
            </a:r>
          </a:p>
          <a:p>
            <a:endParaRPr lang="en-US" sz="2600" dirty="0">
              <a:latin typeface="Arial Rounded MT Bold" pitchFamily="34" charset="0"/>
            </a:endParaRPr>
          </a:p>
          <a:p>
            <a:pPr lvl="0"/>
            <a:r>
              <a:rPr lang="en-US" sz="2600" dirty="0">
                <a:latin typeface="Arial Rounded MT Bold" pitchFamily="34" charset="0"/>
              </a:rPr>
              <a:t>Become a follower on </a:t>
            </a:r>
            <a:r>
              <a:rPr lang="en-US" sz="2600" u="sng" dirty="0">
                <a:latin typeface="Arial Rounded MT Bold" pitchFamily="34" charset="0"/>
                <a:hlinkClick r:id="rId2"/>
              </a:rPr>
              <a:t>TpT</a:t>
            </a:r>
            <a:r>
              <a:rPr lang="en-US" sz="2600" dirty="0">
                <a:latin typeface="Arial Rounded MT Bold" pitchFamily="34" charset="0"/>
              </a:rPr>
              <a:t>, </a:t>
            </a:r>
            <a:r>
              <a:rPr lang="en-US" sz="2600" u="sng" dirty="0">
                <a:latin typeface="Arial Rounded MT Bold" pitchFamily="34" charset="0"/>
                <a:hlinkClick r:id="rId3"/>
              </a:rPr>
              <a:t>Pinterest</a:t>
            </a:r>
            <a:r>
              <a:rPr lang="en-US" sz="2600" dirty="0">
                <a:latin typeface="Arial Rounded MT Bold" pitchFamily="34" charset="0"/>
              </a:rPr>
              <a:t>, </a:t>
            </a:r>
            <a:r>
              <a:rPr lang="en-US" sz="2600" u="sng" dirty="0">
                <a:latin typeface="Arial Rounded MT Bold" pitchFamily="34" charset="0"/>
                <a:hlinkClick r:id="rId4"/>
              </a:rPr>
              <a:t>YouTube</a:t>
            </a:r>
            <a:r>
              <a:rPr lang="en-US" sz="2600" dirty="0">
                <a:latin typeface="Arial Rounded MT Bold" pitchFamily="34" charset="0"/>
              </a:rPr>
              <a:t>, </a:t>
            </a:r>
            <a:r>
              <a:rPr lang="en-US" sz="2600" u="sng" dirty="0">
                <a:latin typeface="Arial Rounded MT Bold" pitchFamily="34" charset="0"/>
                <a:hlinkClick r:id="rId5"/>
              </a:rPr>
              <a:t>my Blog</a:t>
            </a:r>
            <a:r>
              <a:rPr lang="en-US" sz="2600" dirty="0">
                <a:latin typeface="Arial Rounded MT Bold" pitchFamily="34" charset="0"/>
              </a:rPr>
              <a:t>, and </a:t>
            </a:r>
            <a:r>
              <a:rPr lang="en-US" sz="2600" u="sng" dirty="0">
                <a:latin typeface="Arial Rounded MT Bold" pitchFamily="34" charset="0"/>
                <a:hlinkClick r:id="rId6"/>
              </a:rPr>
              <a:t>Facebook</a:t>
            </a:r>
            <a:r>
              <a:rPr lang="en-US" sz="2600" dirty="0">
                <a:latin typeface="Arial Rounded MT Bold" pitchFamily="34" charset="0"/>
              </a:rPr>
              <a:t> to win prizes.</a:t>
            </a:r>
          </a:p>
          <a:p>
            <a:endParaRPr lang="en-US" dirty="0"/>
          </a:p>
          <a:p>
            <a:pPr>
              <a:buNone/>
            </a:pPr>
            <a:br>
              <a:rPr lang="en-US" dirty="0"/>
            </a:br>
            <a:endParaRPr lang="en-US" dirty="0">
              <a:latin typeface="Porky's" pitchFamily="2" charset="0"/>
            </a:endParaRPr>
          </a:p>
          <a:p>
            <a:pPr>
              <a:buNone/>
            </a:pPr>
            <a:br>
              <a:rPr lang="en-US" dirty="0"/>
            </a:br>
            <a:endParaRPr lang="en-US" dirty="0"/>
          </a:p>
        </p:txBody>
      </p:sp>
      <p:sp>
        <p:nvSpPr>
          <p:cNvPr id="4" name="TextBox 3"/>
          <p:cNvSpPr txBox="1"/>
          <p:nvPr/>
        </p:nvSpPr>
        <p:spPr>
          <a:xfrm>
            <a:off x="914400" y="3886200"/>
            <a:ext cx="6019800" cy="2215991"/>
          </a:xfrm>
          <a:prstGeom prst="rect">
            <a:avLst/>
          </a:prstGeom>
          <a:noFill/>
        </p:spPr>
        <p:txBody>
          <a:bodyPr wrap="square" rtlCol="0">
            <a:spAutoFit/>
          </a:bodyPr>
          <a:lstStyle/>
          <a:p>
            <a:r>
              <a:rPr lang="en-US" sz="13800" dirty="0">
                <a:latin typeface="Markus the Cow" pitchFamily="2" charset="0"/>
              </a:rPr>
              <a:t>Happy Teachings!</a:t>
            </a:r>
          </a:p>
        </p:txBody>
      </p:sp>
      <p:pic>
        <p:nvPicPr>
          <p:cNvPr id="5" name="Picture 4" descr="Kevin and Amanda Font Button.jpg">
            <a:hlinkClick r:id="rId7"/>
          </p:cNvPr>
          <p:cNvPicPr>
            <a:picLocks noChangeAspect="1"/>
          </p:cNvPicPr>
          <p:nvPr/>
        </p:nvPicPr>
        <p:blipFill>
          <a:blip r:embed="rId8" cstate="print"/>
          <a:stretch>
            <a:fillRect/>
          </a:stretch>
        </p:blipFill>
        <p:spPr>
          <a:xfrm>
            <a:off x="7162800" y="4648200"/>
            <a:ext cx="1066800" cy="1066800"/>
          </a:xfrm>
          <a:prstGeom prst="rect">
            <a:avLst/>
          </a:prstGeom>
          <a:ln>
            <a:solidFill>
              <a:schemeClr val="tx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5638800"/>
            <a:ext cx="1371600" cy="510778"/>
          </a:xfrm>
          <a:prstGeom prst="roundRect">
            <a:avLst/>
          </a:prstGeom>
          <a:solidFill>
            <a:srgbClr val="FF0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6" name="TextBox 5">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Content Placeholder 7"/>
          <p:cNvSpPr>
            <a:spLocks noGrp="1"/>
          </p:cNvSpPr>
          <p:nvPr>
            <p:ph idx="1"/>
          </p:nvPr>
        </p:nvSpPr>
        <p:spPr>
          <a:xfrm>
            <a:off x="1066800" y="2438400"/>
            <a:ext cx="7239000" cy="2133600"/>
          </a:xfrm>
        </p:spPr>
        <p:txBody>
          <a:bodyPr>
            <a:noAutofit/>
          </a:bodyPr>
          <a:lstStyle/>
          <a:p>
            <a:pPr>
              <a:buNone/>
            </a:pPr>
            <a:r>
              <a:rPr lang="en-US" sz="10800" b="1" spc="-300" dirty="0">
                <a:ln w="19050">
                  <a:solidFill>
                    <a:sysClr val="windowText" lastClr="000000"/>
                  </a:solidFill>
                  <a:prstDash val="solid"/>
                </a:ln>
                <a:solidFill>
                  <a:srgbClr val="0070C0"/>
                </a:solidFill>
                <a:effectLst>
                  <a:outerShdw blurRad="50000" dist="50800" dir="7500000" algn="tl">
                    <a:srgbClr val="000000">
                      <a:shade val="5000"/>
                      <a:alpha val="35000"/>
                    </a:srgbClr>
                  </a:outerShdw>
                </a:effectLst>
                <a:latin typeface="Arial Rounded MT Bold" pitchFamily="34" charset="0"/>
              </a:rPr>
              <a:t>0 x 8 =</a:t>
            </a:r>
          </a:p>
        </p:txBody>
      </p:sp>
      <p:sp>
        <p:nvSpPr>
          <p:cNvPr id="9" name="Rounded Rectangle 8"/>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endParaRPr>
          </a:p>
        </p:txBody>
      </p:sp>
      <p:sp>
        <p:nvSpPr>
          <p:cNvPr id="10" name="Content Placeholder 7"/>
          <p:cNvSpPr txBox="1">
            <a:spLocks/>
          </p:cNvSpPr>
          <p:nvPr/>
        </p:nvSpPr>
        <p:spPr>
          <a:xfrm>
            <a:off x="5867400" y="23622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cs typeface="+mn-cs"/>
              </a:rPr>
              <a:t>0</a:t>
            </a:r>
            <a:endParaRPr kumimoji="0" lang="en-US" sz="11500" b="1" i="0" u="none" strike="noStrike" kern="1200" normalizeH="0" baseline="0" noProof="0"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uLnTx/>
              <a:uFillTx/>
              <a:latin typeface="Arial Rounded MT Bold" pitchFamily="34" charset="0"/>
              <a:cs typeface="+mn-cs"/>
            </a:endParaRPr>
          </a:p>
        </p:txBody>
      </p:sp>
      <p:sp>
        <p:nvSpPr>
          <p:cNvPr id="12"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0000"/>
                </a:solidFill>
                <a:effectLst>
                  <a:outerShdw blurRad="38100" dist="38100" dir="2700000" algn="tl">
                    <a:srgbClr val="000000">
                      <a:alpha val="43137"/>
                    </a:srgbClr>
                  </a:outerShdw>
                </a:effectLst>
                <a:latin typeface="Arial Rounded MT Bold" pitchFamily="34" charset="0"/>
              </a:rPr>
              <a:t>0, 1, 2 - $100</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0"/>
                                        </p:tgtEl>
                                        <p:attrNameLst>
                                          <p:attrName>style.visibility</p:attrName>
                                        </p:attrNameLst>
                                      </p:cBhvr>
                                      <p:to>
                                        <p:strVal val="visible"/>
                                      </p:to>
                                    </p:set>
                                    <p:anim calcmode="lin" valueType="num">
                                      <p:cBhvr>
                                        <p:cTn id="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 dur="1000" fill="hold"/>
                                        <p:tgtEl>
                                          <p:spTgt spid="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
                                        </p:tgtEl>
                                      </p:cBhvr>
                                    </p:animEffect>
                                  </p:childTnLst>
                                </p:cTn>
                              </p:par>
                            </p:childTnLst>
                          </p:cTn>
                        </p:par>
                      </p:childTnLst>
                    </p:cTn>
                  </p:par>
                </p:childTnLst>
              </p:cTn>
              <p:nextCondLst>
                <p:cond evt="onClick" delay="0">
                  <p:tgtEl>
                    <p:spTgt spid="3"/>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5638800"/>
            <a:ext cx="1371600" cy="510778"/>
          </a:xfrm>
          <a:prstGeom prst="roundRect">
            <a:avLst/>
          </a:prstGeom>
          <a:solidFill>
            <a:srgbClr val="FF0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6" name="TextBox 5">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Content Placeholder 7"/>
          <p:cNvSpPr>
            <a:spLocks noGrp="1"/>
          </p:cNvSpPr>
          <p:nvPr>
            <p:ph idx="1"/>
          </p:nvPr>
        </p:nvSpPr>
        <p:spPr>
          <a:xfrm>
            <a:off x="1143000" y="2514600"/>
            <a:ext cx="7239000" cy="2133600"/>
          </a:xfrm>
        </p:spPr>
        <p:txBody>
          <a:bodyPr>
            <a:noAutofit/>
          </a:bodyPr>
          <a:lstStyle/>
          <a:p>
            <a:pPr>
              <a:buNone/>
            </a:pPr>
            <a:r>
              <a:rPr lang="en-US" sz="10800" b="1" spc="-300" dirty="0">
                <a:ln w="19050">
                  <a:solidFill>
                    <a:schemeClr val="tx1"/>
                  </a:solidFill>
                  <a:prstDash val="solid"/>
                </a:ln>
                <a:solidFill>
                  <a:srgbClr val="0070C0"/>
                </a:solidFill>
                <a:effectLst>
                  <a:outerShdw blurRad="50000" dist="50800" dir="7500000" algn="tl">
                    <a:srgbClr val="000000">
                      <a:shade val="5000"/>
                      <a:alpha val="35000"/>
                    </a:srgbClr>
                  </a:outerShdw>
                </a:effectLst>
                <a:latin typeface="Arial Rounded MT Bold" pitchFamily="34" charset="0"/>
              </a:rPr>
              <a:t>1 x 4 =</a:t>
            </a:r>
          </a:p>
        </p:txBody>
      </p:sp>
      <p:sp>
        <p:nvSpPr>
          <p:cNvPr id="9" name="Rounded Rectangle 8"/>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endParaRPr>
          </a:p>
        </p:txBody>
      </p:sp>
      <p:sp>
        <p:nvSpPr>
          <p:cNvPr id="10" name="Content Placeholder 7"/>
          <p:cNvSpPr txBox="1">
            <a:spLocks/>
          </p:cNvSpPr>
          <p:nvPr/>
        </p:nvSpPr>
        <p:spPr>
          <a:xfrm>
            <a:off x="5867400" y="23622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cs typeface="+mn-cs"/>
              </a:rPr>
              <a:t>4</a:t>
            </a:r>
            <a:endParaRPr kumimoji="0" lang="en-US" sz="11500" b="1" i="0" u="none" strike="noStrike" kern="1200" normalizeH="0" baseline="0" noProof="0"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uLnTx/>
              <a:uFillTx/>
              <a:latin typeface="Arial Rounded MT Bold" pitchFamily="34" charset="0"/>
              <a:cs typeface="+mn-cs"/>
            </a:endParaRPr>
          </a:p>
        </p:txBody>
      </p:sp>
      <p:sp>
        <p:nvSpPr>
          <p:cNvPr id="17"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0000"/>
                </a:solidFill>
                <a:effectLst>
                  <a:outerShdw blurRad="38100" dist="38100" dir="2700000" algn="tl">
                    <a:srgbClr val="000000">
                      <a:alpha val="43137"/>
                    </a:srgbClr>
                  </a:outerShdw>
                </a:effectLst>
                <a:latin typeface="Arial Rounded MT Bold" pitchFamily="34" charset="0"/>
              </a:rPr>
              <a:t>0, 1, 2 - $200</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0"/>
                                        </p:tgtEl>
                                        <p:attrNameLst>
                                          <p:attrName>style.visibility</p:attrName>
                                        </p:attrNameLst>
                                      </p:cBhvr>
                                      <p:to>
                                        <p:strVal val="visible"/>
                                      </p:to>
                                    </p:set>
                                    <p:anim calcmode="lin" valueType="num">
                                      <p:cBhvr>
                                        <p:cTn id="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 dur="1000" fill="hold"/>
                                        <p:tgtEl>
                                          <p:spTgt spid="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
                                        </p:tgtEl>
                                      </p:cBhvr>
                                    </p:animEffect>
                                  </p:childTnLst>
                                </p:cTn>
                              </p:par>
                            </p:childTnLst>
                          </p:cTn>
                        </p:par>
                      </p:childTnLst>
                    </p:cTn>
                  </p:par>
                </p:childTnLst>
              </p:cTn>
              <p:nextCondLst>
                <p:cond evt="onClick" delay="0">
                  <p:tgtEl>
                    <p:spTgt spid="5"/>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0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10" name="Content Placeholder 7"/>
          <p:cNvSpPr>
            <a:spLocks noGrp="1"/>
          </p:cNvSpPr>
          <p:nvPr>
            <p:ph idx="1"/>
          </p:nvPr>
        </p:nvSpPr>
        <p:spPr>
          <a:xfrm>
            <a:off x="1066800" y="2438400"/>
            <a:ext cx="7239000" cy="2133600"/>
          </a:xfrm>
        </p:spPr>
        <p:txBody>
          <a:bodyPr>
            <a:noAutofit/>
          </a:bodyPr>
          <a:lstStyle/>
          <a:p>
            <a:pPr>
              <a:buNone/>
            </a:pPr>
            <a:r>
              <a:rPr lang="en-US" sz="10800" b="1" spc="-300" dirty="0">
                <a:ln w="19050">
                  <a:solidFill>
                    <a:schemeClr val="tx1"/>
                  </a:solidFill>
                  <a:prstDash val="solid"/>
                </a:ln>
                <a:solidFill>
                  <a:srgbClr val="0070C0"/>
                </a:solidFill>
                <a:effectLst>
                  <a:outerShdw blurRad="50000" dist="50800" dir="7500000" algn="tl">
                    <a:srgbClr val="000000">
                      <a:shade val="5000"/>
                      <a:alpha val="35000"/>
                    </a:srgbClr>
                  </a:outerShdw>
                </a:effectLst>
                <a:latin typeface="Arial Rounded MT Bold" pitchFamily="34" charset="0"/>
              </a:rPr>
              <a:t>2 x 7 =</a:t>
            </a:r>
          </a:p>
        </p:txBody>
      </p:sp>
      <p:sp>
        <p:nvSpPr>
          <p:cNvPr id="11" name="Rounded Rectangle 10"/>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endParaRPr>
          </a:p>
        </p:txBody>
      </p:sp>
      <p:sp>
        <p:nvSpPr>
          <p:cNvPr id="13" name="Content Placeholder 7"/>
          <p:cNvSpPr txBox="1">
            <a:spLocks/>
          </p:cNvSpPr>
          <p:nvPr/>
        </p:nvSpPr>
        <p:spPr>
          <a:xfrm>
            <a:off x="5410200" y="2438400"/>
            <a:ext cx="29718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cs typeface="+mn-cs"/>
              </a:rPr>
              <a:t>14</a:t>
            </a:r>
            <a:endParaRPr kumimoji="0" lang="en-US" sz="11500" b="1" i="0" u="none" strike="noStrike" kern="1200" normalizeH="0" baseline="0" noProof="0"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uLnTx/>
              <a:uFillTx/>
              <a:latin typeface="Arial Rounded MT Bold" pitchFamily="34" charset="0"/>
              <a:cs typeface="+mn-cs"/>
            </a:endParaRPr>
          </a:p>
        </p:txBody>
      </p:sp>
      <p:sp>
        <p:nvSpPr>
          <p:cNvPr id="16"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0000"/>
                </a:solidFill>
                <a:effectLst>
                  <a:outerShdw blurRad="38100" dist="38100" dir="2700000" algn="tl">
                    <a:srgbClr val="000000">
                      <a:alpha val="43137"/>
                    </a:srgbClr>
                  </a:outerShdw>
                </a:effectLst>
                <a:latin typeface="Arial Rounded MT Bold" pitchFamily="34" charset="0"/>
              </a:rPr>
              <a:t>0, 1, 2 - $300</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3"/>
                                        </p:tgtEl>
                                        <p:attrNameLst>
                                          <p:attrName>style.visibility</p:attrName>
                                        </p:attrNameLst>
                                      </p:cBhvr>
                                      <p:to>
                                        <p:strVal val="visible"/>
                                      </p:to>
                                    </p:set>
                                    <p:anim calcmode="lin" valueType="num">
                                      <p:cBhvr>
                                        <p:cTn id="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0" dur="1000" fill="hold"/>
                                        <p:tgtEl>
                                          <p:spTgt spid="1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
                                        </p:tgtEl>
                                      </p:cBhvr>
                                    </p:animEffect>
                                  </p:childTnLst>
                                </p:cTn>
                              </p:par>
                            </p:childTnLst>
                          </p:cTn>
                        </p:par>
                      </p:childTnLst>
                    </p:cTn>
                  </p:par>
                </p:childTnLst>
              </p:cTn>
              <p:nextCondLst>
                <p:cond evt="onClick" delay="0">
                  <p:tgtEl>
                    <p:spTgt spid="6"/>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0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0000"/>
                </a:solidFill>
                <a:effectLst>
                  <a:outerShdw blurRad="38100" dist="38100" dir="2700000" algn="tl">
                    <a:srgbClr val="000000">
                      <a:alpha val="43137"/>
                    </a:srgbClr>
                  </a:outerShdw>
                </a:effectLst>
                <a:latin typeface="Arial Rounded MT Bold" pitchFamily="34" charset="0"/>
              </a:rPr>
              <a:t>0, 1, 2 - $400</a:t>
            </a:r>
          </a:p>
        </p:txBody>
      </p:sp>
      <p:sp>
        <p:nvSpPr>
          <p:cNvPr id="10" name="Content Placeholder 7"/>
          <p:cNvSpPr>
            <a:spLocks noGrp="1"/>
          </p:cNvSpPr>
          <p:nvPr>
            <p:ph idx="1"/>
          </p:nvPr>
        </p:nvSpPr>
        <p:spPr>
          <a:xfrm>
            <a:off x="1143000" y="2438400"/>
            <a:ext cx="7239000" cy="2133600"/>
          </a:xfrm>
        </p:spPr>
        <p:txBody>
          <a:bodyPr>
            <a:noAutofit/>
          </a:bodyPr>
          <a:lstStyle/>
          <a:p>
            <a:pPr>
              <a:buNone/>
            </a:pPr>
            <a:r>
              <a:rPr lang="en-US" sz="10800" b="1" spc="-300" dirty="0">
                <a:ln w="19050">
                  <a:solidFill>
                    <a:sysClr val="windowText" lastClr="000000"/>
                  </a:solidFill>
                  <a:prstDash val="solid"/>
                </a:ln>
                <a:solidFill>
                  <a:srgbClr val="0070C0"/>
                </a:solidFill>
                <a:effectLst>
                  <a:outerShdw blurRad="50000" dist="50800" dir="7500000" algn="tl">
                    <a:srgbClr val="000000">
                      <a:shade val="5000"/>
                      <a:alpha val="35000"/>
                    </a:srgbClr>
                  </a:outerShdw>
                </a:effectLst>
                <a:latin typeface="Arial Rounded MT Bold" pitchFamily="34" charset="0"/>
              </a:rPr>
              <a:t>9 x 2 =</a:t>
            </a:r>
          </a:p>
        </p:txBody>
      </p:sp>
      <p:sp>
        <p:nvSpPr>
          <p:cNvPr id="13" name="Rounded Rectangle 12"/>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endParaRPr>
          </a:p>
        </p:txBody>
      </p:sp>
      <p:sp>
        <p:nvSpPr>
          <p:cNvPr id="14" name="Content Placeholder 7"/>
          <p:cNvSpPr txBox="1">
            <a:spLocks/>
          </p:cNvSpPr>
          <p:nvPr/>
        </p:nvSpPr>
        <p:spPr>
          <a:xfrm>
            <a:off x="5410200" y="2438400"/>
            <a:ext cx="28956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cs typeface="+mn-cs"/>
              </a:rPr>
              <a:t>18</a:t>
            </a:r>
            <a:endParaRPr kumimoji="0" lang="en-US" sz="11500" b="1" i="0" u="none" strike="noStrike" kern="1200" normalizeH="0" baseline="0" noProof="0"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4"/>
                                        </p:tgtEl>
                                        <p:attrNameLst>
                                          <p:attrName>style.visibility</p:attrName>
                                        </p:attrNameLst>
                                      </p:cBhvr>
                                      <p:to>
                                        <p:strVal val="visible"/>
                                      </p:to>
                                    </p:set>
                                    <p:anim calcmode="lin" valueType="num">
                                      <p:cBhvr>
                                        <p:cTn id="7"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 dur="1000" fill="hold"/>
                                        <p:tgtEl>
                                          <p:spTgt spid="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
                                        </p:tgtEl>
                                      </p:cBhvr>
                                    </p:animEffect>
                                  </p:childTnLst>
                                </p:cTn>
                              </p:par>
                            </p:childTnLst>
                          </p:cTn>
                        </p:par>
                      </p:childTnLst>
                    </p:cTn>
                  </p:par>
                </p:childTnLst>
              </p:cTn>
              <p:nextCondLst>
                <p:cond evt="onClick" delay="0">
                  <p:tgtEl>
                    <p:spTgt spid="6"/>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00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0000"/>
                </a:solidFill>
                <a:effectLst>
                  <a:outerShdw blurRad="38100" dist="38100" dir="2700000" algn="tl">
                    <a:srgbClr val="000000">
                      <a:alpha val="43137"/>
                    </a:srgbClr>
                  </a:outerShdw>
                </a:effectLst>
                <a:latin typeface="Arial Rounded MT Bold" pitchFamily="34" charset="0"/>
              </a:rPr>
              <a:t>0, 1, 2 - $500</a:t>
            </a:r>
          </a:p>
        </p:txBody>
      </p:sp>
      <p:sp>
        <p:nvSpPr>
          <p:cNvPr id="9" name="Content Placeholder 7"/>
          <p:cNvSpPr>
            <a:spLocks noGrp="1"/>
          </p:cNvSpPr>
          <p:nvPr>
            <p:ph idx="1"/>
          </p:nvPr>
        </p:nvSpPr>
        <p:spPr>
          <a:xfrm>
            <a:off x="990600" y="2667000"/>
            <a:ext cx="7239000" cy="2133600"/>
          </a:xfrm>
        </p:spPr>
        <p:txBody>
          <a:bodyPr>
            <a:noAutofit/>
          </a:bodyPr>
          <a:lstStyle/>
          <a:p>
            <a:pPr>
              <a:buNone/>
            </a:pPr>
            <a:r>
              <a:rPr lang="en-US" sz="9600" b="1" spc="-300" dirty="0">
                <a:ln w="19050">
                  <a:solidFill>
                    <a:sysClr val="windowText" lastClr="000000"/>
                  </a:solidFill>
                  <a:prstDash val="solid"/>
                </a:ln>
                <a:solidFill>
                  <a:srgbClr val="0070C0"/>
                </a:solidFill>
                <a:effectLst>
                  <a:outerShdw blurRad="50000" dist="50800" dir="7500000" algn="tl">
                    <a:srgbClr val="000000">
                      <a:shade val="5000"/>
                      <a:alpha val="35000"/>
                    </a:srgbClr>
                  </a:outerShdw>
                </a:effectLst>
                <a:latin typeface="Arial Rounded MT Bold" pitchFamily="34" charset="0"/>
              </a:rPr>
              <a:t>11 x 2 =</a:t>
            </a:r>
          </a:p>
        </p:txBody>
      </p:sp>
      <p:sp>
        <p:nvSpPr>
          <p:cNvPr id="10" name="Rounded Rectangle 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b="1">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endParaRPr>
          </a:p>
        </p:txBody>
      </p:sp>
      <p:sp>
        <p:nvSpPr>
          <p:cNvPr id="11" name="Content Placeholder 7"/>
          <p:cNvSpPr txBox="1">
            <a:spLocks/>
          </p:cNvSpPr>
          <p:nvPr/>
        </p:nvSpPr>
        <p:spPr>
          <a:xfrm>
            <a:off x="5486400" y="2667000"/>
            <a:ext cx="2895600" cy="1828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9600" b="1"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latin typeface="Arial Rounded MT Bold" pitchFamily="34" charset="0"/>
                <a:cs typeface="+mn-cs"/>
              </a:rPr>
              <a:t>22</a:t>
            </a:r>
            <a:endParaRPr kumimoji="0" lang="en-US" sz="9600" b="1" i="0" u="none" strike="noStrike" kern="1200" normalizeH="0" baseline="0" noProof="0" dirty="0">
              <a:ln w="19050">
                <a:solidFill>
                  <a:sysClr val="windowText" lastClr="000000"/>
                </a:solidFill>
                <a:prstDash val="solid"/>
              </a:ln>
              <a:solidFill>
                <a:srgbClr val="FF0000"/>
              </a:solidFill>
              <a:effectLst>
                <a:outerShdw blurRad="50000" dist="50800" dir="7500000" algn="tl">
                  <a:srgbClr val="000000">
                    <a:shade val="5000"/>
                    <a:alpha val="35000"/>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nextCondLst>
                <p:cond evt="onClick" delay="0">
                  <p:tgtEl>
                    <p:spTgt spid="6"/>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5638800"/>
            <a:ext cx="1371600" cy="510778"/>
          </a:xfrm>
          <a:prstGeom prst="roundRect">
            <a:avLst/>
          </a:prstGeom>
          <a:solidFill>
            <a:srgbClr val="FF6600"/>
          </a:solidFill>
        </p:spPr>
        <p:style>
          <a:lnRef idx="3">
            <a:schemeClr val="lt1"/>
          </a:lnRef>
          <a:fillRef idx="1">
            <a:schemeClr val="dk1"/>
          </a:fillRef>
          <a:effectRef idx="1">
            <a:schemeClr val="dk1"/>
          </a:effectRef>
          <a:fontRef idx="minor">
            <a:schemeClr val="lt1"/>
          </a:fontRef>
        </p:style>
        <p:txBody>
          <a:bodyPr wrap="square"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Answer</a:t>
            </a:r>
          </a:p>
        </p:txBody>
      </p:sp>
      <p:sp>
        <p:nvSpPr>
          <p:cNvPr id="7" name="TextBox 6">
            <a:hlinkClick r:id="rId2" action="ppaction://hlinksldjump"/>
          </p:cNvPr>
          <p:cNvSpPr txBox="1"/>
          <p:nvPr/>
        </p:nvSpPr>
        <p:spPr>
          <a:xfrm>
            <a:off x="6324600" y="5638800"/>
            <a:ext cx="2057400" cy="511175"/>
          </a:xfrm>
          <a:prstGeom prst="roundRect">
            <a:avLst/>
          </a:prstGeom>
          <a:solidFill>
            <a:srgbClr val="0070C0"/>
          </a:solidFill>
        </p:spPr>
        <p:style>
          <a:lnRef idx="3">
            <a:schemeClr val="lt1"/>
          </a:lnRef>
          <a:fillRef idx="1">
            <a:schemeClr val="dk1"/>
          </a:fillRef>
          <a:effectRef idx="1">
            <a:schemeClr val="dk1"/>
          </a:effectRef>
          <a:fontRef idx="minor">
            <a:schemeClr val="lt1"/>
          </a:fontRef>
        </p:style>
        <p:txBody>
          <a:bodyPr anchor="ctr">
            <a:spAutoFit/>
          </a:bodyPr>
          <a:lstStyle/>
          <a:p>
            <a:pPr algn="ctr" fontAlgn="auto">
              <a:spcBef>
                <a:spcPts val="0"/>
              </a:spcBef>
              <a:spcAft>
                <a:spcPts val="0"/>
              </a:spcAft>
              <a:defRPr/>
            </a:pPr>
            <a:r>
              <a:rPr lang="en-US" sz="2400" dirty="0">
                <a:ln>
                  <a:solidFill>
                    <a:schemeClr val="bg1"/>
                  </a:solidFill>
                </a:ln>
                <a:solidFill>
                  <a:schemeClr val="bg1"/>
                </a:solidFill>
                <a:latin typeface="Arial Rounded MT Bold" pitchFamily="34" charset="0"/>
              </a:rPr>
              <a:t>Scoreboard</a:t>
            </a:r>
            <a:endParaRPr lang="en-US" dirty="0">
              <a:ln>
                <a:solidFill>
                  <a:schemeClr val="bg1"/>
                </a:solidFill>
              </a:ln>
              <a:solidFill>
                <a:schemeClr val="bg1"/>
              </a:solidFill>
              <a:latin typeface="Arial Rounded MT Bold" pitchFamily="34" charset="0"/>
            </a:endParaRPr>
          </a:p>
        </p:txBody>
      </p:sp>
      <p:sp>
        <p:nvSpPr>
          <p:cNvPr id="8" name="Title 6"/>
          <p:cNvSpPr>
            <a:spLocks noGrp="1"/>
          </p:cNvSpPr>
          <p:nvPr>
            <p:ph type="title"/>
          </p:nvPr>
        </p:nvSpPr>
        <p:spPr>
          <a:xfrm>
            <a:off x="838200" y="609600"/>
            <a:ext cx="7543800" cy="914400"/>
          </a:xfrm>
        </p:spPr>
        <p:txBody>
          <a:bodyPr>
            <a:noAutofit/>
          </a:bodyPr>
          <a:lstStyle/>
          <a:p>
            <a:r>
              <a:rPr lang="en-US" sz="6600" dirty="0">
                <a:ln>
                  <a:solidFill>
                    <a:sysClr val="windowText" lastClr="000000"/>
                  </a:solidFill>
                </a:ln>
                <a:solidFill>
                  <a:srgbClr val="FF6600"/>
                </a:solidFill>
                <a:effectLst>
                  <a:outerShdw blurRad="38100" dist="38100" dir="2700000" algn="tl">
                    <a:srgbClr val="000000">
                      <a:alpha val="43137"/>
                    </a:srgbClr>
                  </a:outerShdw>
                </a:effectLst>
                <a:latin typeface="Arial Rounded MT Bold" pitchFamily="34" charset="0"/>
              </a:rPr>
              <a:t>3, 4 - $100</a:t>
            </a:r>
          </a:p>
        </p:txBody>
      </p:sp>
      <p:sp>
        <p:nvSpPr>
          <p:cNvPr id="9" name="Content Placeholder 7"/>
          <p:cNvSpPr>
            <a:spLocks noGrp="1"/>
          </p:cNvSpPr>
          <p:nvPr>
            <p:ph idx="1"/>
          </p:nvPr>
        </p:nvSpPr>
        <p:spPr>
          <a:xfrm>
            <a:off x="685800" y="2438400"/>
            <a:ext cx="7239000" cy="2133600"/>
          </a:xfrm>
        </p:spPr>
        <p:txBody>
          <a:bodyPr>
            <a:noAutofit/>
          </a:bodyPr>
          <a:lstStyle/>
          <a:p>
            <a:pPr>
              <a:buNone/>
            </a:pPr>
            <a:r>
              <a:rPr lang="en-US" sz="11500" b="1" spc="-300" dirty="0">
                <a:ln w="19050">
                  <a:solidFill>
                    <a:sysClr val="windowText" lastClr="000000"/>
                  </a:solidFill>
                  <a:prstDash val="solid"/>
                </a:ln>
                <a:solidFill>
                  <a:srgbClr val="0070C0"/>
                </a:solidFill>
                <a:effectLst>
                  <a:outerShdw blurRad="38100" dist="38100" dir="2700000" algn="tl">
                    <a:srgbClr val="000000">
                      <a:alpha val="43137"/>
                    </a:srgbClr>
                  </a:outerShdw>
                </a:effectLst>
                <a:latin typeface="Arial Rounded MT Bold" pitchFamily="34" charset="0"/>
              </a:rPr>
              <a:t> 1 x 3 =</a:t>
            </a:r>
          </a:p>
        </p:txBody>
      </p:sp>
      <p:sp>
        <p:nvSpPr>
          <p:cNvPr id="10" name="Rounded Rectangle 9"/>
          <p:cNvSpPr/>
          <p:nvPr/>
        </p:nvSpPr>
        <p:spPr>
          <a:xfrm>
            <a:off x="5638800" y="2286000"/>
            <a:ext cx="2560320" cy="2362200"/>
          </a:xfrm>
          <a:prstGeom prst="roundRect">
            <a:avLst>
              <a:gd name="adj" fmla="val 11291"/>
            </a:avLst>
          </a:prstGeom>
          <a:solidFill>
            <a:schemeClr val="bg1"/>
          </a:solidFill>
          <a:ln w="571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b="1">
              <a:ln w="19050">
                <a:solidFill>
                  <a:sysClr val="windowText" lastClr="000000"/>
                </a:solidFill>
                <a:prstDash val="solid"/>
              </a:ln>
              <a:solidFill>
                <a:srgbClr val="FF0000"/>
              </a:solidFill>
              <a:effectLst>
                <a:outerShdw blurRad="38100" dist="38100" dir="2700000" algn="tl">
                  <a:srgbClr val="000000">
                    <a:alpha val="43137"/>
                  </a:srgbClr>
                </a:outerShdw>
              </a:effectLst>
              <a:latin typeface="Arial Rounded MT Bold" pitchFamily="34" charset="0"/>
            </a:endParaRPr>
          </a:p>
        </p:txBody>
      </p:sp>
      <p:sp>
        <p:nvSpPr>
          <p:cNvPr id="11" name="Content Placeholder 7"/>
          <p:cNvSpPr txBox="1">
            <a:spLocks/>
          </p:cNvSpPr>
          <p:nvPr/>
        </p:nvSpPr>
        <p:spPr>
          <a:xfrm>
            <a:off x="5867400" y="2438400"/>
            <a:ext cx="2057400" cy="2133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1500" b="1" noProof="0" dirty="0">
                <a:ln w="19050">
                  <a:solidFill>
                    <a:sysClr val="windowText" lastClr="000000"/>
                  </a:solidFill>
                  <a:prstDash val="solid"/>
                </a:ln>
                <a:solidFill>
                  <a:srgbClr val="FF6600"/>
                </a:solidFill>
                <a:effectLst>
                  <a:outerShdw blurRad="38100" dist="38100" dir="2700000" algn="tl">
                    <a:srgbClr val="000000">
                      <a:alpha val="43137"/>
                    </a:srgbClr>
                  </a:outerShdw>
                </a:effectLst>
                <a:latin typeface="Arial Rounded MT Bold" pitchFamily="34" charset="0"/>
                <a:cs typeface="+mn-cs"/>
              </a:rPr>
              <a:t>3</a:t>
            </a:r>
            <a:endParaRPr kumimoji="0" lang="en-US" sz="11500" b="1" i="0" u="none" strike="noStrike" kern="1200" normalizeH="0" baseline="0" noProof="0" dirty="0">
              <a:ln w="19050">
                <a:solidFill>
                  <a:sysClr val="windowText" lastClr="000000"/>
                </a:solidFill>
                <a:prstDash val="solid"/>
              </a:ln>
              <a:solidFill>
                <a:srgbClr val="FF6600"/>
              </a:solidFill>
              <a:effectLst>
                <a:outerShdw blurRad="38100" dist="38100" dir="2700000" algn="tl">
                  <a:srgbClr val="000000">
                    <a:alpha val="43137"/>
                  </a:srgbClr>
                </a:outerShdw>
              </a:effectLst>
              <a:uLnTx/>
              <a:uFillTx/>
              <a:latin typeface="Arial Rounded MT Bold" pitchFamily="34" charset="0"/>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childTnLst>
              </p:cTn>
              <p:nextCondLst>
                <p:cond evt="onClick" delay="0">
                  <p:tgtEl>
                    <p:spTgt spid="6"/>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1948</TotalTime>
  <Words>700</Words>
  <Application>Microsoft Macintosh PowerPoint</Application>
  <PresentationFormat>On-screen Show (4:3)</PresentationFormat>
  <Paragraphs>233</Paragraphs>
  <Slides>36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Markus the Cow</vt:lpstr>
      <vt:lpstr>Arial Rounded MT Bold</vt:lpstr>
      <vt:lpstr>Britannic Bold</vt:lpstr>
      <vt:lpstr>Calibri</vt:lpstr>
      <vt:lpstr>Arial</vt:lpstr>
      <vt:lpstr>Porky's</vt:lpstr>
      <vt:lpstr>Office Theme</vt:lpstr>
      <vt:lpstr>PowerPoint Presentation</vt:lpstr>
      <vt:lpstr>How to Play</vt:lpstr>
      <vt:lpstr>Scoreboard</vt:lpstr>
      <vt:lpstr>0, 1, 2 - $100</vt:lpstr>
      <vt:lpstr>0, 1, 2 - $200</vt:lpstr>
      <vt:lpstr>0, 1, 2 - $300</vt:lpstr>
      <vt:lpstr>0, 1, 2 - $400</vt:lpstr>
      <vt:lpstr>0, 1, 2 - $500</vt:lpstr>
      <vt:lpstr>3, 4 - $100</vt:lpstr>
      <vt:lpstr>3, 4 - $200</vt:lpstr>
      <vt:lpstr>3, 4 - $300</vt:lpstr>
      <vt:lpstr>3, 4 - $400</vt:lpstr>
      <vt:lpstr>3, 4 - $500</vt:lpstr>
      <vt:lpstr>5, 6 - $100</vt:lpstr>
      <vt:lpstr>5, 6 - $200</vt:lpstr>
      <vt:lpstr>5, 6 - $300</vt:lpstr>
      <vt:lpstr>PowerPoint Presentation</vt:lpstr>
      <vt:lpstr>PowerPoint Presentation</vt:lpstr>
      <vt:lpstr>7, 8 - $100</vt:lpstr>
      <vt:lpstr>PowerPoint Presentation</vt:lpstr>
      <vt:lpstr>PowerPoint Presentation</vt:lpstr>
      <vt:lpstr>PowerPoint Presentation</vt:lpstr>
      <vt:lpstr>PowerPoint Presentation</vt:lpstr>
      <vt:lpstr>9, 10 - $100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Jeopardy</vt:lpstr>
      <vt:lpstr>PowerPoint Presentation</vt:lpstr>
      <vt:lpstr>Terms of Use</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Fractions Jeopardy!</dc:title>
  <dc:creator>Chandra Martin</dc:creator>
  <cp:lastModifiedBy>Microsoft Office User</cp:lastModifiedBy>
  <cp:revision>83</cp:revision>
  <dcterms:created xsi:type="dcterms:W3CDTF">2011-09-24T20:52:05Z</dcterms:created>
  <dcterms:modified xsi:type="dcterms:W3CDTF">2018-05-24T11:42:37Z</dcterms:modified>
</cp:coreProperties>
</file>